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2" r:id="rId3"/>
    <p:sldId id="261" r:id="rId4"/>
    <p:sldId id="262" r:id="rId5"/>
    <p:sldId id="265" r:id="rId6"/>
    <p:sldId id="263" r:id="rId7"/>
    <p:sldId id="268" r:id="rId8"/>
    <p:sldId id="276" r:id="rId9"/>
    <p:sldId id="269" r:id="rId10"/>
    <p:sldId id="277" r:id="rId11"/>
    <p:sldId id="270" r:id="rId12"/>
    <p:sldId id="278" r:id="rId13"/>
    <p:sldId id="267" r:id="rId14"/>
    <p:sldId id="274" r:id="rId15"/>
    <p:sldId id="275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580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9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4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5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0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1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2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2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7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E4724-F207-4401-BDDE-A6A918CD8535}" type="datetimeFigureOut">
              <a:rPr lang="ru-RU" smtClean="0"/>
              <a:pPr/>
              <a:t>24.10.2025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BE15E-A91D-4D1B-B808-66C02BAA3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22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462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общеобразовательное учреждение</a:t>
            </a:r>
          </a:p>
          <a:p>
            <a:pPr algn="ctr"/>
            <a:r>
              <a:rPr lang="ru-RU" alt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Приволенская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средняя школа</a:t>
            </a:r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7" b="17055"/>
          <a:stretch>
            <a:fillRect/>
          </a:stretch>
        </p:blipFill>
        <p:spPr bwMode="auto">
          <a:xfrm>
            <a:off x="3852834" y="1292079"/>
            <a:ext cx="1761089" cy="120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33379" y="5405262"/>
            <a:ext cx="4256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Составитель: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Яценко Ольга Васильевна</a:t>
            </a: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директора по воспитанию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взаимодействию с детскими общественными  объединениями.</a:t>
            </a: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0395" y="2334069"/>
            <a:ext cx="2747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lang="ru-RU" altLang="ru-RU" sz="32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5930" y="2967335"/>
            <a:ext cx="554767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«Добрые сердца</a:t>
            </a:r>
            <a:r>
              <a:rPr lang="ru-RU" alt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100000" l="0" r="99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3605"/>
            <a:ext cx="1380751" cy="61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36" y="1083605"/>
            <a:ext cx="1351432" cy="4169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" y="3429000"/>
            <a:ext cx="458218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045096"/>
            <a:ext cx="49694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«Шар дружбы»</a:t>
            </a:r>
            <a:endParaRPr lang="ru-RU" sz="5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45" y="188640"/>
            <a:ext cx="3993202" cy="6160941"/>
          </a:xfrm>
          <a:prstGeom prst="rect">
            <a:avLst/>
          </a:prstGeom>
        </p:spPr>
      </p:pic>
      <p:pic>
        <p:nvPicPr>
          <p:cNvPr id="4" name="11 - ФОН ДЛЯ ИГ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51720" y="523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"/>
          <a:stretch/>
        </p:blipFill>
        <p:spPr>
          <a:xfrm>
            <a:off x="1187624" y="332656"/>
            <a:ext cx="6498279" cy="57488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022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709" y1="39848" x2="26709" y2="39848"/>
                        <a14:backgroundMark x1="70020" y1="19337" x2="70020" y2="19337"/>
                        <a14:backgroundMark x1="69678" y1="27762" x2="69678" y2="27762"/>
                        <a14:backgroundMark x1="76270" y1="29489" x2="76270" y2="29489"/>
                        <a14:backgroundMark x1="51660" y1="40884" x2="51660" y2="40884"/>
                        <a14:backgroundMark x1="51709" y1="88950" x2="51709" y2="88950"/>
                        <a14:backgroundMark x1="51709" y1="88950" x2="51709" y2="88950"/>
                        <a14:backgroundMark x1="51709" y1="88950" x2="51709" y2="8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4477"/>
          <a:stretch/>
        </p:blipFill>
        <p:spPr>
          <a:xfrm>
            <a:off x="1100074" y="-24109"/>
            <a:ext cx="6560535" cy="69062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7744" y="3429000"/>
            <a:ext cx="4225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сердца!»</a:t>
            </a:r>
            <a:endParaRPr lang="ru-RU" sz="4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инус - Дорогою доб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0364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9259" r="15671"/>
          <a:stretch/>
        </p:blipFill>
        <p:spPr>
          <a:xfrm>
            <a:off x="971600" y="620688"/>
            <a:ext cx="7348006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3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7761"/>
          <a:stretch/>
        </p:blipFill>
        <p:spPr>
          <a:xfrm>
            <a:off x="1475656" y="0"/>
            <a:ext cx="6250406" cy="6879098"/>
          </a:xfrm>
          <a:prstGeom prst="rect">
            <a:avLst/>
          </a:prstGeom>
        </p:spPr>
      </p:pic>
      <p:pic>
        <p:nvPicPr>
          <p:cNvPr id="4" name="Гимн волонтёров России - Гим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6029">
            <a:off x="1527174" y="784270"/>
            <a:ext cx="6497216" cy="5586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097">
            <a:off x="1103768" y="417952"/>
            <a:ext cx="7344029" cy="62832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7" y="908719"/>
            <a:ext cx="5530550" cy="55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5685" y="5402153"/>
            <a:ext cx="5313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804" y1="58436" x2="15804" y2="58436"/>
                        <a14:foregroundMark x1="23706" y1="52263" x2="23706" y2="52263"/>
                        <a14:foregroundMark x1="21117" y1="68724" x2="21117" y2="68724"/>
                        <a14:foregroundMark x1="26975" y1="67901" x2="26975" y2="67901"/>
                        <a14:foregroundMark x1="30245" y1="54938" x2="30245" y2="54938"/>
                        <a14:foregroundMark x1="36512" y1="54527" x2="36512" y2="54527"/>
                        <a14:foregroundMark x1="37057" y1="72840" x2="37057" y2="72840"/>
                        <a14:foregroundMark x1="33379" y1="71399" x2="33379" y2="71399"/>
                        <a14:foregroundMark x1="41553" y1="70165" x2="41553" y2="70165"/>
                        <a14:foregroundMark x1="41553" y1="70165" x2="41553" y2="70165"/>
                        <a14:foregroundMark x1="53134" y1="72222" x2="53134" y2="72222"/>
                        <a14:foregroundMark x1="50000" y1="58642" x2="50000" y2="58642"/>
                        <a14:foregroundMark x1="42371" y1="56379" x2="42371" y2="56379"/>
                        <a14:foregroundMark x1="54632" y1="55967" x2="54632" y2="55967"/>
                        <a14:foregroundMark x1="60899" y1="55967" x2="60899" y2="55967"/>
                        <a14:foregroundMark x1="56676" y1="48971" x2="56676" y2="48971"/>
                        <a14:foregroundMark x1="55450" y1="49177" x2="55450" y2="49177"/>
                        <a14:foregroundMark x1="65940" y1="56584" x2="65940" y2="56584"/>
                        <a14:foregroundMark x1="72888" y1="54527" x2="72888" y2="54527"/>
                        <a14:foregroundMark x1="70163" y1="73457" x2="70163" y2="73457"/>
                        <a14:foregroundMark x1="64441" y1="74691" x2="64441" y2="74691"/>
                        <a14:foregroundMark x1="58992" y1="74691" x2="58992" y2="74691"/>
                        <a14:foregroundMark x1="80109" y1="69342" x2="80109" y2="69342"/>
                        <a14:foregroundMark x1="82425" y1="70988" x2="82425" y2="70988"/>
                        <a14:foregroundMark x1="88828" y1="70782" x2="88828" y2="70782"/>
                        <a14:foregroundMark x1="95640" y1="70165" x2="95640" y2="70165"/>
                        <a14:foregroundMark x1="95913" y1="75309" x2="95913" y2="75309"/>
                        <a14:backgroundMark x1="17847" y1="58436" x2="17847" y2="58436"/>
                        <a14:backgroundMark x1="17847" y1="53909" x2="17847" y2="53909"/>
                        <a14:backgroundMark x1="23433" y1="72016" x2="23433" y2="72016"/>
                        <a14:backgroundMark x1="30109" y1="71605" x2="30109" y2="71605"/>
                        <a14:backgroundMark x1="44550" y1="71399" x2="44550" y2="71399"/>
                        <a14:backgroundMark x1="62262" y1="54527" x2="62262" y2="54527"/>
                        <a14:backgroundMark x1="84877" y1="68724" x2="84877" y2="68724"/>
                        <a14:backgroundMark x1="85150" y1="72222" x2="85150" y2="72222"/>
                        <a14:backgroundMark x1="71798" y1="68930" x2="71798" y2="68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80" y="404664"/>
            <a:ext cx="63076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27" y="2570416"/>
            <a:ext cx="5485704" cy="32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7105"/>
            <a:ext cx="8388424" cy="5874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73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28805" r="-2102" b="9125"/>
          <a:stretch/>
        </p:blipFill>
        <p:spPr>
          <a:xfrm>
            <a:off x="1259632" y="3645024"/>
            <a:ext cx="6499020" cy="302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37" y="2666190"/>
            <a:ext cx="2774405" cy="749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14" y="326408"/>
            <a:ext cx="2350255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6408"/>
            <a:ext cx="2749063" cy="2061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9626"/>
            <a:ext cx="2772850" cy="2079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92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836712"/>
            <a:ext cx="2604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Тест-экспромт.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поддерживают людей в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 </a:t>
            </a:r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 не ждет слов одобрения  и награды за свою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 должен быть доброжелательным, отзывчивым, заботливым  и внимательным?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 помогает другому человеку по своей инициативе.</a:t>
            </a:r>
          </a:p>
          <a:p>
            <a:pPr lvl="0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70" y="2996952"/>
            <a:ext cx="604867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75437"/>
            <a:ext cx="545435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мира есть у человека: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Один, который нас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творил,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Другой, который мы от века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Творим по мере наших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Николай Заболоцкий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29231" r="66966" b="10462"/>
          <a:stretch/>
        </p:blipFill>
        <p:spPr>
          <a:xfrm>
            <a:off x="5436096" y="970032"/>
            <a:ext cx="3312368" cy="5103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18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221" y="2204864"/>
            <a:ext cx="5437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«Тёплое приветствие»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1"/>
          <a:stretch/>
        </p:blipFill>
        <p:spPr>
          <a:xfrm>
            <a:off x="2194182" y="3187949"/>
            <a:ext cx="4776716" cy="3657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1"/>
          <a:stretch/>
        </p:blipFill>
        <p:spPr>
          <a:xfrm>
            <a:off x="-32100" y="4276699"/>
            <a:ext cx="3384376" cy="2591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1"/>
          <a:stretch/>
        </p:blipFill>
        <p:spPr>
          <a:xfrm>
            <a:off x="5784455" y="4266535"/>
            <a:ext cx="3384376" cy="2591465"/>
          </a:xfrm>
          <a:prstGeom prst="rect">
            <a:avLst/>
          </a:prstGeom>
        </p:spPr>
      </p:pic>
      <p:pic>
        <p:nvPicPr>
          <p:cNvPr id="17" name="Фон - Выход приветств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60088" y="5019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988" y1="39174" x2="12988" y2="39174"/>
                        <a14:foregroundMark x1="12988" y1="39174" x2="12988" y2="39174"/>
                        <a14:foregroundMark x1="13672" y1="38173" x2="13672" y2="38173"/>
                        <a14:foregroundMark x1="12988" y1="38423" x2="12988" y2="38423"/>
                        <a14:foregroundMark x1="12988" y1="38423" x2="12988" y2="38423"/>
                        <a14:foregroundMark x1="12500" y1="38798" x2="12500" y2="38798"/>
                        <a14:foregroundMark x1="12500" y1="38798" x2="12500" y2="38798"/>
                        <a14:backgroundMark x1="81348" y1="67835" x2="81348" y2="67835"/>
                        <a14:backgroundMark x1="32227" y1="48561" x2="32227" y2="48561"/>
                        <a14:backgroundMark x1="32227" y1="48561" x2="32227" y2="48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12537" r="9783" b="5472"/>
          <a:stretch/>
        </p:blipFill>
        <p:spPr>
          <a:xfrm>
            <a:off x="674861" y="548680"/>
            <a:ext cx="7431910" cy="59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222" y1="37222" x2="14222" y2="37222"/>
                        <a14:backgroundMark x1="49000" y1="45333" x2="49000" y2="45333"/>
                        <a14:backgroundMark x1="61889" y1="44000" x2="61889" y2="44000"/>
                        <a14:backgroundMark x1="61889" y1="42222" x2="61889" y2="42222"/>
                        <a14:backgroundMark x1="48444" y1="42000" x2="48444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0688"/>
            <a:ext cx="4649534" cy="46495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4357" y="4916279"/>
            <a:ext cx="8395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нам стоит дом построить?»</a:t>
            </a:r>
            <a:endParaRPr lang="ru-RU" sz="4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1 - ФОН ДЛЯ ИГ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20416" y="5624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826" y1="47500" x2="38826" y2="47500"/>
                        <a14:foregroundMark x1="47630" y1="43710" x2="47630" y2="43710"/>
                        <a14:foregroundMark x1="54120" y1="44113" x2="54120" y2="44113"/>
                        <a14:foregroundMark x1="59424" y1="46855" x2="59424" y2="46855"/>
                        <a14:foregroundMark x1="60722" y1="52500" x2="60722" y2="52500"/>
                        <a14:foregroundMark x1="53386" y1="54032" x2="53386" y2="54032"/>
                        <a14:foregroundMark x1="45880" y1="56694" x2="45880" y2="56694"/>
                        <a14:foregroundMark x1="38375" y1="61774" x2="38375" y2="61774"/>
                        <a14:foregroundMark x1="35892" y1="63629" x2="35892" y2="63629"/>
                        <a14:foregroundMark x1="44413" y1="48145" x2="44413" y2="48145"/>
                        <a14:foregroundMark x1="38262" y1="68952" x2="38262" y2="68952"/>
                        <a14:backgroundMark x1="40858" y1="48710" x2="40858" y2="4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560840" cy="52908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09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102</Words>
  <Application>Microsoft Office PowerPoint</Application>
  <PresentationFormat>Экран (4:3)</PresentationFormat>
  <Paragraphs>22</Paragraphs>
  <Slides>16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Нач_Яровая</cp:lastModifiedBy>
  <cp:revision>46</cp:revision>
  <dcterms:created xsi:type="dcterms:W3CDTF">2025-01-18T15:04:08Z</dcterms:created>
  <dcterms:modified xsi:type="dcterms:W3CDTF">2025-10-24T07:59:14Z</dcterms:modified>
</cp:coreProperties>
</file>