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58" r:id="rId4"/>
    <p:sldId id="301" r:id="rId5"/>
    <p:sldId id="302" r:id="rId6"/>
    <p:sldId id="289" r:id="rId7"/>
    <p:sldId id="331" r:id="rId8"/>
    <p:sldId id="332" r:id="rId9"/>
    <p:sldId id="333" r:id="rId10"/>
    <p:sldId id="304" r:id="rId11"/>
    <p:sldId id="303" r:id="rId12"/>
    <p:sldId id="319" r:id="rId13"/>
    <p:sldId id="320" r:id="rId14"/>
    <p:sldId id="321" r:id="rId15"/>
    <p:sldId id="322" r:id="rId16"/>
    <p:sldId id="324" r:id="rId17"/>
    <p:sldId id="327" r:id="rId18"/>
    <p:sldId id="33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EAFF"/>
    <a:srgbClr val="008BEC"/>
    <a:srgbClr val="D6F5F4"/>
    <a:srgbClr val="87DBE2"/>
    <a:srgbClr val="44B77B"/>
    <a:srgbClr val="054F77"/>
    <a:srgbClr val="DDDDDD"/>
    <a:srgbClr val="DE0120"/>
    <a:srgbClr val="F4F8FC"/>
    <a:srgbClr val="F1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03" autoAdjust="0"/>
    <p:restoredTop sz="94609"/>
  </p:normalViewPr>
  <p:slideViewPr>
    <p:cSldViewPr>
      <p:cViewPr varScale="1">
        <p:scale>
          <a:sx n="68" d="100"/>
          <a:sy n="68" d="100"/>
        </p:scale>
        <p:origin x="10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41F5F-5DDB-9D4D-A553-80F429F29C4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BDD06-40C1-734C-ABFF-E4105E30B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3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03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835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9BDD06-40C1-734C-ABFF-E4105E30B97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95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7E6E4-7BB9-5040-8C59-CB341F8E06B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8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03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11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6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9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2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210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8" indent="0">
              <a:buNone/>
              <a:defRPr sz="1600" b="1"/>
            </a:lvl4pPr>
            <a:lvl5pPr marL="1828757" indent="0">
              <a:buNone/>
              <a:defRPr sz="1600" b="1"/>
            </a:lvl5pPr>
            <a:lvl6pPr marL="2285946" indent="0">
              <a:buNone/>
              <a:defRPr sz="1600" b="1"/>
            </a:lvl6pPr>
            <a:lvl7pPr marL="2743135" indent="0">
              <a:buNone/>
              <a:defRPr sz="1600" b="1"/>
            </a:lvl7pPr>
            <a:lvl8pPr marL="3200324" indent="0">
              <a:buNone/>
              <a:defRPr sz="1600" b="1"/>
            </a:lvl8pPr>
            <a:lvl9pPr marL="365751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6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22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19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99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8" indent="0">
              <a:buNone/>
              <a:defRPr sz="2000"/>
            </a:lvl4pPr>
            <a:lvl5pPr marL="1828757" indent="0">
              <a:buNone/>
              <a:defRPr sz="2000"/>
            </a:lvl5pPr>
            <a:lvl6pPr marL="2285946" indent="0">
              <a:buNone/>
              <a:defRPr sz="2000"/>
            </a:lvl6pPr>
            <a:lvl7pPr marL="2743135" indent="0">
              <a:buNone/>
              <a:defRPr sz="2000"/>
            </a:lvl7pPr>
            <a:lvl8pPr marL="3200324" indent="0">
              <a:buNone/>
              <a:defRPr sz="2000"/>
            </a:lvl8pPr>
            <a:lvl9pPr marL="365751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8" indent="0">
              <a:buNone/>
              <a:defRPr sz="900"/>
            </a:lvl4pPr>
            <a:lvl5pPr marL="1828757" indent="0">
              <a:buNone/>
              <a:defRPr sz="900"/>
            </a:lvl5pPr>
            <a:lvl6pPr marL="2285946" indent="0">
              <a:buNone/>
              <a:defRPr sz="900"/>
            </a:lvl6pPr>
            <a:lvl7pPr marL="2743135" indent="0">
              <a:buNone/>
              <a:defRPr sz="900"/>
            </a:lvl7pPr>
            <a:lvl8pPr marL="3200324" indent="0">
              <a:buNone/>
              <a:defRPr sz="900"/>
            </a:lvl8pPr>
            <a:lvl9pPr marL="365751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446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E3D2-17DE-4E24-852A-F8B99761CD99}" type="datetimeFigureOut">
              <a:rPr lang="ru-RU" smtClean="0"/>
              <a:pPr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1855A-BA13-4D5F-8611-3D7C11BCB4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1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1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9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7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5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9.jpg"/><Relationship Id="rId7" Type="http://schemas.openxmlformats.org/officeDocument/2006/relationships/image" Target="../media/image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4.jpg"/><Relationship Id="rId7" Type="http://schemas.openxmlformats.org/officeDocument/2006/relationships/image" Target="../media/image58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g"/><Relationship Id="rId5" Type="http://schemas.openxmlformats.org/officeDocument/2006/relationships/image" Target="../media/image56.png"/><Relationship Id="rId4" Type="http://schemas.openxmlformats.org/officeDocument/2006/relationships/image" Target="../media/image55.jp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jpg"/><Relationship Id="rId7" Type="http://schemas.openxmlformats.org/officeDocument/2006/relationships/image" Target="../media/image64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g"/><Relationship Id="rId11" Type="http://schemas.microsoft.com/office/2007/relationships/hdphoto" Target="../media/hdphoto1.wdp"/><Relationship Id="rId5" Type="http://schemas.openxmlformats.org/officeDocument/2006/relationships/image" Target="../media/image62.jpg"/><Relationship Id="rId10" Type="http://schemas.openxmlformats.org/officeDocument/2006/relationships/image" Target="../media/image9.png"/><Relationship Id="rId4" Type="http://schemas.openxmlformats.org/officeDocument/2006/relationships/image" Target="../media/image61.jpg"/><Relationship Id="rId9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microsoft.com/office/2007/relationships/hdphoto" Target="../media/hdphoto1.wdp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3.png"/><Relationship Id="rId4" Type="http://schemas.openxmlformats.org/officeDocument/2006/relationships/image" Target="../media/image7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5.wdp"/><Relationship Id="rId4" Type="http://schemas.openxmlformats.org/officeDocument/2006/relationships/image" Target="../media/image74.png"/><Relationship Id="rId9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9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38.png"/><Relationship Id="rId1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3.png"/><Relationship Id="rId3" Type="http://schemas.openxmlformats.org/officeDocument/2006/relationships/image" Target="../media/image38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6.png"/><Relationship Id="rId5" Type="http://schemas.openxmlformats.org/officeDocument/2006/relationships/image" Target="../media/image28.png"/><Relationship Id="rId1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9.png"/><Relationship Id="rId3" Type="http://schemas.openxmlformats.org/officeDocument/2006/relationships/image" Target="../media/image39.png"/><Relationship Id="rId7" Type="http://schemas.openxmlformats.org/officeDocument/2006/relationships/image" Target="../media/image33.png"/><Relationship Id="rId12" Type="http://schemas.openxmlformats.org/officeDocument/2006/relationships/image" Target="../media/image2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7.png"/><Relationship Id="rId5" Type="http://schemas.openxmlformats.org/officeDocument/2006/relationships/image" Target="../media/image28.png"/><Relationship Id="rId10" Type="http://schemas.openxmlformats.org/officeDocument/2006/relationships/image" Target="../media/image27.png"/><Relationship Id="rId4" Type="http://schemas.openxmlformats.org/officeDocument/2006/relationships/image" Target="../media/image38.png"/><Relationship Id="rId9" Type="http://schemas.openxmlformats.org/officeDocument/2006/relationships/image" Target="../media/image36.png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1670283"/>
            <a:ext cx="9144000" cy="2478797"/>
          </a:xfrm>
          <a:prstGeom prst="rect">
            <a:avLst/>
          </a:prstGeom>
          <a:solidFill>
            <a:srgbClr val="B4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43808" y="6084004"/>
            <a:ext cx="3707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Экоурок для </a:t>
            </a:r>
            <a:r>
              <a:rPr 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1</a:t>
            </a:r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-</a:t>
            </a:r>
            <a:r>
              <a:rPr lang="en-US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4</a:t>
            </a:r>
            <a:r>
              <a:rPr lang="ru-RU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классов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00" b="11286"/>
          <a:stretch/>
        </p:blipFill>
        <p:spPr>
          <a:xfrm>
            <a:off x="-108520" y="4787860"/>
            <a:ext cx="9144000" cy="10708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2" t="44099" b="49701"/>
          <a:stretch/>
        </p:blipFill>
        <p:spPr>
          <a:xfrm>
            <a:off x="2195735" y="5612224"/>
            <a:ext cx="5477235" cy="40906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15351" r="6688" b="45800"/>
          <a:stretch/>
        </p:blipFill>
        <p:spPr>
          <a:xfrm>
            <a:off x="2411760" y="1015621"/>
            <a:ext cx="4326396" cy="45736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871" y="356131"/>
            <a:ext cx="1324490" cy="7685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34" y="-47191"/>
            <a:ext cx="2015208" cy="1575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4" y="-191950"/>
            <a:ext cx="2513348" cy="159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1" b="12411"/>
          <a:stretch/>
        </p:blipFill>
        <p:spPr>
          <a:xfrm>
            <a:off x="0" y="1169368"/>
            <a:ext cx="9144000" cy="47380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50"/>
          <a:stretch/>
        </p:blipFill>
        <p:spPr>
          <a:xfrm>
            <a:off x="0" y="0"/>
            <a:ext cx="9144000" cy="1052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5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3813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30864" r="19288" b="25850"/>
          <a:stretch/>
        </p:blipFill>
        <p:spPr>
          <a:xfrm>
            <a:off x="1763688" y="2116667"/>
            <a:ext cx="5616624" cy="29685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99392"/>
            <a:ext cx="8640960" cy="648072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04727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0648 L -0.57483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0" b="76416"/>
          <a:stretch/>
        </p:blipFill>
        <p:spPr>
          <a:xfrm>
            <a:off x="0" y="0"/>
            <a:ext cx="8748464" cy="1833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50" b="12412"/>
          <a:stretch/>
        </p:blipFill>
        <p:spPr>
          <a:xfrm>
            <a:off x="0" y="2204864"/>
            <a:ext cx="9144000" cy="38019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847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764874" y="856196"/>
            <a:ext cx="3065582" cy="2223097"/>
            <a:chOff x="450378" y="856196"/>
            <a:chExt cx="3065582" cy="2223097"/>
          </a:xfrm>
        </p:grpSpPr>
        <p:pic>
          <p:nvPicPr>
            <p:cNvPr id="13" name="Shape 222" descr="Картинки по запросу руда завод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50378" y="856196"/>
              <a:ext cx="2723886" cy="180457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7" name="Shape 228"/>
            <p:cNvSpPr txBox="1"/>
            <p:nvPr/>
          </p:nvSpPr>
          <p:spPr>
            <a:xfrm>
              <a:off x="486159" y="2709961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Добыча руды из природы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806376" y="842005"/>
            <a:ext cx="3029801" cy="2256318"/>
            <a:chOff x="3491880" y="842005"/>
            <a:chExt cx="3029801" cy="2256318"/>
          </a:xfrm>
        </p:grpSpPr>
        <p:pic>
          <p:nvPicPr>
            <p:cNvPr id="14" name="Shape 223" descr="Картинки по запросу руда завод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540436" y="842005"/>
              <a:ext cx="2757711" cy="183577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8" name="Shape 229"/>
            <p:cNvSpPr txBox="1"/>
            <p:nvPr/>
          </p:nvSpPr>
          <p:spPr>
            <a:xfrm>
              <a:off x="3491880" y="2728991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Доставка руды на завод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812350" y="3547128"/>
            <a:ext cx="2678763" cy="2821424"/>
            <a:chOff x="497854" y="3547128"/>
            <a:chExt cx="2678763" cy="2821424"/>
          </a:xfrm>
        </p:grpSpPr>
        <p:pic>
          <p:nvPicPr>
            <p:cNvPr id="12" name="Shape 221" descr="Картинки по запросу гидрометаллургия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97854" y="3547128"/>
              <a:ext cx="2678763" cy="187513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9" name="Shape 230"/>
            <p:cNvSpPr txBox="1"/>
            <p:nvPr/>
          </p:nvSpPr>
          <p:spPr>
            <a:xfrm>
              <a:off x="525151" y="5445224"/>
              <a:ext cx="2649113" cy="923328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Выделение из руды металла в водном растворе с добавлением химикатов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822723" y="3547128"/>
            <a:ext cx="3029801" cy="2267428"/>
            <a:chOff x="3508227" y="3547128"/>
            <a:chExt cx="3029801" cy="2267428"/>
          </a:xfrm>
        </p:grpSpPr>
        <p:pic>
          <p:nvPicPr>
            <p:cNvPr id="11" name="Shape 220" descr="Картинки по запросу гидрометаллургия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65803" y="3547128"/>
              <a:ext cx="2914651" cy="1875133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Shape 231"/>
            <p:cNvSpPr txBox="1"/>
            <p:nvPr/>
          </p:nvSpPr>
          <p:spPr>
            <a:xfrm>
              <a:off x="3508227" y="5445224"/>
              <a:ext cx="30298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b="0" i="0" u="none" strike="noStrike" cap="none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Отливка из металла изделия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4" t="40434" r="71386" b="23811"/>
          <a:stretch/>
        </p:blipFill>
        <p:spPr>
          <a:xfrm>
            <a:off x="7281840" y="-675456"/>
            <a:ext cx="5294576" cy="8940680"/>
          </a:xfrm>
          <a:prstGeom prst="rect">
            <a:avLst/>
          </a:prstGeom>
        </p:spPr>
      </p:pic>
      <p:sp>
        <p:nvSpPr>
          <p:cNvPr id="25" name="Выгнутая вверх стрелка 24"/>
          <p:cNvSpPr/>
          <p:nvPr/>
        </p:nvSpPr>
        <p:spPr>
          <a:xfrm rot="5400000">
            <a:off x="6783715" y="2665126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3627313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3627313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709036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7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0071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Выгнутая вверх стрелка 29"/>
          <p:cNvSpPr/>
          <p:nvPr/>
        </p:nvSpPr>
        <p:spPr>
          <a:xfrm rot="5400000">
            <a:off x="8478313" y="2547023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644598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11560" y="856196"/>
            <a:ext cx="2429357" cy="2104994"/>
            <a:chOff x="611560" y="856196"/>
            <a:chExt cx="2429357" cy="2104994"/>
          </a:xfrm>
        </p:grpSpPr>
        <p:pic>
          <p:nvPicPr>
            <p:cNvPr id="34" name="Shape 237" descr="Картинки по запросу рубка дерева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49274" y="856196"/>
              <a:ext cx="2391643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7" name="Shape 228"/>
            <p:cNvSpPr txBox="1"/>
            <p:nvPr/>
          </p:nvSpPr>
          <p:spPr>
            <a:xfrm>
              <a:off x="611560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ru-RU" sz="1600" dirty="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rPr>
                <a:t>Рубка дерева</a:t>
              </a:r>
              <a:endParaRPr lang="ru-RU" sz="1600" b="0" i="0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362706" y="856196"/>
            <a:ext cx="2429357" cy="2104994"/>
            <a:chOff x="3362706" y="856196"/>
            <a:chExt cx="2429357" cy="2104994"/>
          </a:xfrm>
        </p:grpSpPr>
        <p:pic>
          <p:nvPicPr>
            <p:cNvPr id="36" name="Shape 239" descr="Картинки по запросу транспортировка деревьев"/>
            <p:cNvPicPr preferRelativeResize="0"/>
            <p:nvPr/>
          </p:nvPicPr>
          <p:blipFill rotWithShape="1">
            <a:blip r:embed="rId3">
              <a:alphaModFix/>
            </a:blip>
            <a:srcRect l="14492" t="1797" r="9335" b="2978"/>
            <a:stretch/>
          </p:blipFill>
          <p:spPr>
            <a:xfrm>
              <a:off x="3387269" y="856196"/>
              <a:ext cx="2404794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8" name="Shape 228"/>
            <p:cNvSpPr txBox="1"/>
            <p:nvPr/>
          </p:nvSpPr>
          <p:spPr>
            <a:xfrm>
              <a:off x="336270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Транспортировка по воде или по суше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131071" y="858528"/>
            <a:ext cx="2545385" cy="2102662"/>
            <a:chOff x="6131071" y="858528"/>
            <a:chExt cx="2545385" cy="2102662"/>
          </a:xfrm>
        </p:grpSpPr>
        <p:pic>
          <p:nvPicPr>
            <p:cNvPr id="35" name="Shape 238" descr="Картинки по запросу транспортировка деревьев"/>
            <p:cNvPicPr preferRelativeResize="0"/>
            <p:nvPr/>
          </p:nvPicPr>
          <p:blipFill rotWithShape="1">
            <a:blip r:embed="rId4">
              <a:alphaModFix/>
            </a:blip>
            <a:srcRect r="12389" b="3734"/>
            <a:stretch/>
          </p:blipFill>
          <p:spPr>
            <a:xfrm>
              <a:off x="6131071" y="858528"/>
              <a:ext cx="2444337" cy="179139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9" name="Shape 228"/>
            <p:cNvSpPr txBox="1"/>
            <p:nvPr/>
          </p:nvSpPr>
          <p:spPr>
            <a:xfrm>
              <a:off x="6247099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Измельчение в стружку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11560" y="3517001"/>
            <a:ext cx="2429357" cy="2216255"/>
            <a:chOff x="611560" y="3517001"/>
            <a:chExt cx="2429357" cy="2216255"/>
          </a:xfrm>
        </p:grpSpPr>
        <p:pic>
          <p:nvPicPr>
            <p:cNvPr id="37" name="Shape 240" descr="Картинки по запросу переработка древесины в целлюлозу"/>
            <p:cNvPicPr preferRelativeResize="0"/>
            <p:nvPr/>
          </p:nvPicPr>
          <p:blipFill rotWithShape="1">
            <a:blip r:embed="rId5">
              <a:alphaModFix/>
            </a:blip>
            <a:srcRect r="10537" b="39561"/>
            <a:stretch/>
          </p:blipFill>
          <p:spPr>
            <a:xfrm>
              <a:off x="636123" y="3517001"/>
              <a:ext cx="2404794" cy="190526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0" name="Shape 228"/>
            <p:cNvSpPr txBox="1"/>
            <p:nvPr/>
          </p:nvSpPr>
          <p:spPr>
            <a:xfrm>
              <a:off x="611560" y="5482027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В водном растворе </a:t>
              </a:r>
            </a:p>
            <a:p>
              <a:pPr>
                <a:buClr>
                  <a:schemeClr val="lt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с использованием химикатов из древесины выделяют целлюлозу</a:t>
              </a:r>
            </a:p>
            <a:p>
              <a:pPr lvl="0">
                <a:buClr>
                  <a:schemeClr val="lt1"/>
                </a:buClr>
                <a:buSzPct val="25000"/>
              </a:pPr>
              <a:endParaRPr lang="ru-RU" sz="1600" dirty="0">
                <a:solidFill>
                  <a:schemeClr val="bg1"/>
                </a:solidFill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3362706" y="3492012"/>
            <a:ext cx="2768365" cy="2241244"/>
            <a:chOff x="3362706" y="3492012"/>
            <a:chExt cx="2768365" cy="2241244"/>
          </a:xfrm>
        </p:grpSpPr>
        <p:pic>
          <p:nvPicPr>
            <p:cNvPr id="38" name="Shape 241" descr="Картинки по запросу бумагоделательный стол"/>
            <p:cNvPicPr preferRelativeResize="0"/>
            <p:nvPr/>
          </p:nvPicPr>
          <p:blipFill rotWithShape="1">
            <a:blip r:embed="rId6">
              <a:alphaModFix/>
            </a:blip>
            <a:srcRect r="17045"/>
            <a:stretch/>
          </p:blipFill>
          <p:spPr>
            <a:xfrm>
              <a:off x="3387269" y="3492012"/>
              <a:ext cx="2404794" cy="193024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1" name="Shape 228"/>
            <p:cNvSpPr txBox="1"/>
            <p:nvPr/>
          </p:nvSpPr>
          <p:spPr>
            <a:xfrm>
              <a:off x="3362706" y="5482027"/>
              <a:ext cx="2768365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Из получившейся целлюлозы делают бумажную массу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9" t="42646" r="39703" b="32154"/>
          <a:stretch/>
        </p:blipFill>
        <p:spPr>
          <a:xfrm>
            <a:off x="6752540" y="548680"/>
            <a:ext cx="4953580" cy="5616624"/>
          </a:xfrm>
          <a:prstGeom prst="rect">
            <a:avLst/>
          </a:prstGeom>
        </p:spPr>
      </p:pic>
      <p:sp>
        <p:nvSpPr>
          <p:cNvPr id="31" name="Стрелка вправо 30"/>
          <p:cNvSpPr/>
          <p:nvPr/>
        </p:nvSpPr>
        <p:spPr>
          <a:xfrm>
            <a:off x="3215061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5938237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215061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8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5155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1" grpId="0" animBg="1"/>
      <p:bldP spid="39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Выгнутая вверх стрелка 24"/>
          <p:cNvSpPr/>
          <p:nvPr/>
        </p:nvSpPr>
        <p:spPr>
          <a:xfrm rot="5400000">
            <a:off x="8478313" y="2547023"/>
            <a:ext cx="540302" cy="28803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6445985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611560" y="856195"/>
            <a:ext cx="2436701" cy="2104995"/>
            <a:chOff x="611560" y="856195"/>
            <a:chExt cx="2436701" cy="2104995"/>
          </a:xfrm>
        </p:grpSpPr>
        <p:sp>
          <p:nvSpPr>
            <p:cNvPr id="29" name="Shape 228"/>
            <p:cNvSpPr txBox="1"/>
            <p:nvPr/>
          </p:nvSpPr>
          <p:spPr>
            <a:xfrm>
              <a:off x="611560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Хлопок выращивают на плантациях</a:t>
              </a:r>
            </a:p>
          </p:txBody>
        </p:sp>
        <p:pic>
          <p:nvPicPr>
            <p:cNvPr id="46" name="Shape 260" descr="Картинки по запросу полив хлопка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633014" y="856195"/>
              <a:ext cx="2415247" cy="179373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56" name="Группа 55"/>
          <p:cNvGrpSpPr/>
          <p:nvPr/>
        </p:nvGrpSpPr>
        <p:grpSpPr>
          <a:xfrm>
            <a:off x="3362706" y="856194"/>
            <a:ext cx="2433430" cy="2104996"/>
            <a:chOff x="3362706" y="856194"/>
            <a:chExt cx="2433430" cy="2104996"/>
          </a:xfrm>
        </p:grpSpPr>
        <p:sp>
          <p:nvSpPr>
            <p:cNvPr id="32" name="Shape 228"/>
            <p:cNvSpPr txBox="1"/>
            <p:nvPr/>
          </p:nvSpPr>
          <p:spPr>
            <a:xfrm>
              <a:off x="336270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Хлопок выращивают на плантациях</a:t>
              </a:r>
            </a:p>
          </p:txBody>
        </p:sp>
        <p:grpSp>
          <p:nvGrpSpPr>
            <p:cNvPr id="47" name="Shape 257"/>
            <p:cNvGrpSpPr/>
            <p:nvPr/>
          </p:nvGrpSpPr>
          <p:grpSpPr>
            <a:xfrm>
              <a:off x="3380889" y="856194"/>
              <a:ext cx="2415247" cy="1780717"/>
              <a:chOff x="1250873" y="234262"/>
              <a:chExt cx="4769827" cy="3638551"/>
            </a:xfrm>
          </p:grpSpPr>
          <p:pic>
            <p:nvPicPr>
              <p:cNvPr id="48" name="Shape 258" descr="Картинки по запросу поле хлопка"/>
              <p:cNvPicPr preferRelativeResize="0"/>
              <p:nvPr/>
            </p:nvPicPr>
            <p:blipFill rotWithShape="1">
              <a:blip r:embed="rId3">
                <a:alphaModFix/>
              </a:blip>
              <a:srcRect l="16539"/>
              <a:stretch/>
            </p:blipFill>
            <p:spPr>
              <a:xfrm>
                <a:off x="1250873" y="234262"/>
                <a:ext cx="4769825" cy="3638549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49" name="Shape 259" descr="Картинки по запросу поле хлопка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673657" y="1852246"/>
                <a:ext cx="1347043" cy="2020567"/>
              </a:xfrm>
              <a:prstGeom prst="rect">
                <a:avLst/>
              </a:prstGeom>
              <a:ln w="38100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42" name="Стрелка вправо 41"/>
          <p:cNvSpPr/>
          <p:nvPr/>
        </p:nvSpPr>
        <p:spPr>
          <a:xfrm>
            <a:off x="3215061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6140628" y="856193"/>
            <a:ext cx="2444905" cy="2104997"/>
            <a:chOff x="6140628" y="856193"/>
            <a:chExt cx="2444905" cy="2104997"/>
          </a:xfrm>
        </p:grpSpPr>
        <p:sp>
          <p:nvSpPr>
            <p:cNvPr id="35" name="Shape 228"/>
            <p:cNvSpPr txBox="1"/>
            <p:nvPr/>
          </p:nvSpPr>
          <p:spPr>
            <a:xfrm>
              <a:off x="6156176" y="2709961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Собранный урожай отправляют на очистку</a:t>
              </a:r>
            </a:p>
          </p:txBody>
        </p:sp>
        <p:pic>
          <p:nvPicPr>
            <p:cNvPr id="51" name="Shape 261" descr="Похожее изображение"/>
            <p:cNvPicPr preferRelativeResize="0"/>
            <p:nvPr/>
          </p:nvPicPr>
          <p:blipFill rotWithShape="1">
            <a:blip r:embed="rId5">
              <a:alphaModFix/>
            </a:blip>
            <a:srcRect r="11734"/>
            <a:stretch/>
          </p:blipFill>
          <p:spPr>
            <a:xfrm>
              <a:off x="6140628" y="856193"/>
              <a:ext cx="2391812" cy="179946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43" name="Стрелка вправо 42"/>
          <p:cNvSpPr/>
          <p:nvPr/>
        </p:nvSpPr>
        <p:spPr>
          <a:xfrm>
            <a:off x="5938237" y="1758484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611560" y="3544520"/>
            <a:ext cx="2429357" cy="2188736"/>
            <a:chOff x="611560" y="3544520"/>
            <a:chExt cx="2429357" cy="2188736"/>
          </a:xfrm>
        </p:grpSpPr>
        <p:sp>
          <p:nvSpPr>
            <p:cNvPr id="38" name="Shape 228"/>
            <p:cNvSpPr txBox="1"/>
            <p:nvPr/>
          </p:nvSpPr>
          <p:spPr>
            <a:xfrm>
              <a:off x="611560" y="5482027"/>
              <a:ext cx="2429357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После этого из хлопка делается пряжа</a:t>
              </a:r>
            </a:p>
          </p:txBody>
        </p:sp>
        <p:pic>
          <p:nvPicPr>
            <p:cNvPr id="54" name="Shape 262" descr="Картинки по запросу хлопок прядильная фабрика"/>
            <p:cNvPicPr preferRelativeResize="0"/>
            <p:nvPr/>
          </p:nvPicPr>
          <p:blipFill rotWithShape="1">
            <a:blip r:embed="rId6">
              <a:alphaModFix/>
            </a:blip>
            <a:srcRect r="9625"/>
            <a:stretch/>
          </p:blipFill>
          <p:spPr>
            <a:xfrm>
              <a:off x="611561" y="3544520"/>
              <a:ext cx="2424836" cy="187774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59" name="Группа 58"/>
          <p:cNvGrpSpPr/>
          <p:nvPr/>
        </p:nvGrpSpPr>
        <p:grpSpPr>
          <a:xfrm>
            <a:off x="3359624" y="3539200"/>
            <a:ext cx="2771447" cy="2194056"/>
            <a:chOff x="3359624" y="3539200"/>
            <a:chExt cx="2771447" cy="2194056"/>
          </a:xfrm>
        </p:grpSpPr>
        <p:sp>
          <p:nvSpPr>
            <p:cNvPr id="41" name="Shape 228"/>
            <p:cNvSpPr txBox="1"/>
            <p:nvPr/>
          </p:nvSpPr>
          <p:spPr>
            <a:xfrm>
              <a:off x="3362706" y="5482027"/>
              <a:ext cx="2768365" cy="25122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>
                <a:buClr>
                  <a:schemeClr val="dk1"/>
                </a:buClr>
                <a:buSzPct val="25000"/>
              </a:pPr>
              <a:r>
                <a:rPr lang="ru-RU" sz="16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Из пряжи делается ткань</a:t>
              </a:r>
            </a:p>
          </p:txBody>
        </p:sp>
        <p:pic>
          <p:nvPicPr>
            <p:cNvPr id="55" name="Shape 263" descr="Картинки по запросу ткацкая фабрика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59624" y="3539200"/>
              <a:ext cx="2432440" cy="1898792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44" name="Стрелка вправо 43"/>
          <p:cNvSpPr/>
          <p:nvPr/>
        </p:nvSpPr>
        <p:spPr>
          <a:xfrm>
            <a:off x="3215061" y="4359055"/>
            <a:ext cx="505971" cy="1793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12" t="38450" r="12201" b="24801"/>
          <a:stretch/>
        </p:blipFill>
        <p:spPr>
          <a:xfrm>
            <a:off x="6876256" y="354088"/>
            <a:ext cx="2952328" cy="6078322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10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8360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0"/>
          <a:stretch/>
        </p:blipFill>
        <p:spPr>
          <a:xfrm>
            <a:off x="0" y="0"/>
            <a:ext cx="341987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50"/>
          <a:stretch/>
        </p:blipFill>
        <p:spPr>
          <a:xfrm>
            <a:off x="0" y="116632"/>
            <a:ext cx="9144000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9" b="45401"/>
          <a:stretch/>
        </p:blipFill>
        <p:spPr>
          <a:xfrm>
            <a:off x="35496" y="2492896"/>
            <a:ext cx="9144000" cy="7200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0" t="51050" r="5901" b="9051"/>
          <a:stretch/>
        </p:blipFill>
        <p:spPr>
          <a:xfrm>
            <a:off x="3491880" y="2924944"/>
            <a:ext cx="5184576" cy="2736304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7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25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B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294" descr="Картинки по запросу земля из космоса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35634" y="1343930"/>
            <a:ext cx="5888694" cy="4471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Shape 292" descr="Похожее 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73740" y="1343930"/>
            <a:ext cx="5850588" cy="44427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Shape 293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 t="-1" r="26983" b="1582"/>
          <a:stretch/>
        </p:blipFill>
        <p:spPr>
          <a:xfrm>
            <a:off x="1713244" y="1343930"/>
            <a:ext cx="5811084" cy="4412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50"/>
          <a:stretch/>
        </p:blipFill>
        <p:spPr>
          <a:xfrm>
            <a:off x="0" y="0"/>
            <a:ext cx="9144000" cy="109383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0606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E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881"/>
          <a:stretch/>
        </p:blipFill>
        <p:spPr>
          <a:xfrm>
            <a:off x="0" y="0"/>
            <a:ext cx="9144000" cy="96830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6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  <p:pic>
        <p:nvPicPr>
          <p:cNvPr id="11" name="Изображение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2366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0" y="1124744"/>
            <a:ext cx="7803380" cy="502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87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://www.clipartbest.com/cliparts/McL/LxG/McLLxGjEi.sv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4" y="160338"/>
            <a:ext cx="8716432" cy="6537324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76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/>
          <a:stretch/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67325"/>
          <a:stretch/>
        </p:blipFill>
        <p:spPr>
          <a:xfrm>
            <a:off x="0" y="1556792"/>
            <a:ext cx="2987824" cy="5301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/>
          <a:stretch/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92280" y="6165304"/>
            <a:ext cx="1584176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b="32149"/>
          <a:stretch/>
        </p:blipFill>
        <p:spPr>
          <a:xfrm>
            <a:off x="0" y="836712"/>
            <a:ext cx="9144000" cy="3816424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9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1164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4650"/>
          <a:stretch/>
        </p:blipFill>
        <p:spPr>
          <a:xfrm>
            <a:off x="0" y="0"/>
            <a:ext cx="9144000" cy="10527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0" r="62600" b="45800"/>
          <a:stretch/>
        </p:blipFill>
        <p:spPr>
          <a:xfrm>
            <a:off x="0" y="1412776"/>
            <a:ext cx="3419872" cy="2304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0" t="20601" r="34250" b="48950"/>
          <a:stretch/>
        </p:blipFill>
        <p:spPr>
          <a:xfrm>
            <a:off x="3419872" y="1412776"/>
            <a:ext cx="2592288" cy="2088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15351" r="6688" b="45800"/>
          <a:stretch/>
        </p:blipFill>
        <p:spPr>
          <a:xfrm>
            <a:off x="6012160" y="1052736"/>
            <a:ext cx="2520280" cy="26642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0" r="64175"/>
          <a:stretch/>
        </p:blipFill>
        <p:spPr>
          <a:xfrm>
            <a:off x="0" y="3717032"/>
            <a:ext cx="3275856" cy="31409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3" t="56300" r="37400"/>
          <a:stretch/>
        </p:blipFill>
        <p:spPr>
          <a:xfrm>
            <a:off x="3059832" y="3861048"/>
            <a:ext cx="2664296" cy="29969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56300" b="12201"/>
          <a:stretch/>
        </p:blipFill>
        <p:spPr>
          <a:xfrm>
            <a:off x="6012160" y="3861048"/>
            <a:ext cx="3131840" cy="216024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11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1025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2199"/>
          <a:stretch/>
        </p:blipFill>
        <p:spPr>
          <a:xfrm>
            <a:off x="0" y="1124744"/>
            <a:ext cx="9144000" cy="48965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/>
          <a:stretch/>
        </p:blipFill>
        <p:spPr>
          <a:xfrm>
            <a:off x="0" y="1124744"/>
            <a:ext cx="9144000" cy="5733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0" b="5901"/>
          <a:stretch/>
        </p:blipFill>
        <p:spPr>
          <a:xfrm>
            <a:off x="0" y="3933056"/>
            <a:ext cx="9144000" cy="252028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7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4573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42650" r="47637" b="34250"/>
          <a:stretch/>
        </p:blipFill>
        <p:spPr>
          <a:xfrm>
            <a:off x="1187624" y="2924944"/>
            <a:ext cx="3600400" cy="1584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0" r="47637" b="57350"/>
          <a:stretch/>
        </p:blipFill>
        <p:spPr>
          <a:xfrm>
            <a:off x="0" y="1124744"/>
            <a:ext cx="4788024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76775" b="55250"/>
          <a:stretch/>
        </p:blipFill>
        <p:spPr>
          <a:xfrm>
            <a:off x="0" y="908720"/>
            <a:ext cx="212372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76775" b="31100"/>
          <a:stretch/>
        </p:blipFill>
        <p:spPr>
          <a:xfrm>
            <a:off x="0" y="2924944"/>
            <a:ext cx="2123728" cy="1800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2189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42650" r="47637" b="34250"/>
          <a:stretch/>
        </p:blipFill>
        <p:spPr>
          <a:xfrm>
            <a:off x="1187624" y="2924944"/>
            <a:ext cx="3600400" cy="1584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908720"/>
            <a:ext cx="4788024" cy="2160240"/>
            <a:chOff x="0" y="908720"/>
            <a:chExt cx="4788024" cy="216024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00" r="47637" b="57350"/>
            <a:stretch/>
          </p:blipFill>
          <p:spPr>
            <a:xfrm>
              <a:off x="0" y="1124744"/>
              <a:ext cx="4788024" cy="18002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51" r="76775" b="55250"/>
            <a:stretch/>
          </p:blipFill>
          <p:spPr>
            <a:xfrm>
              <a:off x="0" y="908720"/>
              <a:ext cx="2123728" cy="2160240"/>
            </a:xfrm>
            <a:prstGeom prst="rect">
              <a:avLst/>
            </a:prstGeom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76775" b="31100"/>
          <a:stretch/>
        </p:blipFill>
        <p:spPr>
          <a:xfrm>
            <a:off x="0" y="2924944"/>
            <a:ext cx="2123728" cy="1800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15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97544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49212" b="31100"/>
          <a:stretch/>
        </p:blipFill>
        <p:spPr>
          <a:xfrm>
            <a:off x="0" y="2924944"/>
            <a:ext cx="4644008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71000" r="50787" b="2750"/>
          <a:stretch/>
        </p:blipFill>
        <p:spPr>
          <a:xfrm>
            <a:off x="755576" y="4869160"/>
            <a:ext cx="3744416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0" y="2924944"/>
            <a:ext cx="4788024" cy="1800200"/>
            <a:chOff x="0" y="2924944"/>
            <a:chExt cx="4788024" cy="180020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89" t="42650" r="47637" b="34250"/>
            <a:stretch/>
          </p:blipFill>
          <p:spPr>
            <a:xfrm>
              <a:off x="1187624" y="2924944"/>
              <a:ext cx="3600400" cy="1584176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650" r="76775" b="31100"/>
            <a:stretch/>
          </p:blipFill>
          <p:spPr>
            <a:xfrm>
              <a:off x="0" y="2924944"/>
              <a:ext cx="2123728" cy="1800200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0" r="75200"/>
          <a:stretch/>
        </p:blipFill>
        <p:spPr>
          <a:xfrm>
            <a:off x="0" y="4869160"/>
            <a:ext cx="2267744" cy="19888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1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89076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0" r="47637"/>
          <a:stretch/>
        </p:blipFill>
        <p:spPr>
          <a:xfrm>
            <a:off x="0" y="4725144"/>
            <a:ext cx="4788024" cy="213285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0" r="49212" b="31100"/>
          <a:stretch/>
        </p:blipFill>
        <p:spPr>
          <a:xfrm>
            <a:off x="0" y="2924944"/>
            <a:ext cx="4644008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r="49212" b="57350"/>
          <a:stretch/>
        </p:blipFill>
        <p:spPr>
          <a:xfrm>
            <a:off x="0" y="908720"/>
            <a:ext cx="4644008" cy="2016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2" t="44750" b="34250"/>
          <a:stretch/>
        </p:blipFill>
        <p:spPr>
          <a:xfrm>
            <a:off x="4788024" y="3068960"/>
            <a:ext cx="4355976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1" b="55250"/>
          <a:stretch/>
        </p:blipFill>
        <p:spPr>
          <a:xfrm>
            <a:off x="4499992" y="908720"/>
            <a:ext cx="4644008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63650" r="17713"/>
          <a:stretch/>
        </p:blipFill>
        <p:spPr>
          <a:xfrm>
            <a:off x="5436096" y="4365104"/>
            <a:ext cx="2088232" cy="24928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13250" r="31101" b="57350"/>
          <a:stretch/>
        </p:blipFill>
        <p:spPr>
          <a:xfrm>
            <a:off x="4499992" y="908720"/>
            <a:ext cx="1800200" cy="2016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 t="42650" r="31101" b="31100"/>
          <a:stretch/>
        </p:blipFill>
        <p:spPr>
          <a:xfrm>
            <a:off x="4499992" y="2924944"/>
            <a:ext cx="1800200" cy="18002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4869160"/>
            <a:ext cx="4499992" cy="1988840"/>
            <a:chOff x="0" y="4869160"/>
            <a:chExt cx="4499992" cy="1988840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3" t="71000" r="50787" b="2750"/>
            <a:stretch/>
          </p:blipFill>
          <p:spPr>
            <a:xfrm>
              <a:off x="755576" y="4869160"/>
              <a:ext cx="3744416" cy="1800200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000" r="75200"/>
            <a:stretch/>
          </p:blipFill>
          <p:spPr>
            <a:xfrm>
              <a:off x="0" y="4869160"/>
              <a:ext cx="2267744" cy="1988840"/>
            </a:xfrm>
            <a:prstGeom prst="rect">
              <a:avLst/>
            </a:prstGeom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9"/>
          <a:stretch/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7357965" y="6309321"/>
            <a:ext cx="1174475" cy="548680"/>
            <a:chOff x="7357965" y="6309321"/>
            <a:chExt cx="1174475" cy="548680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357965" y="6309321"/>
              <a:ext cx="1174475" cy="548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13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20" t="23716" r="8920" b="32310"/>
            <a:stretch/>
          </p:blipFill>
          <p:spPr>
            <a:xfrm>
              <a:off x="7452320" y="6352485"/>
              <a:ext cx="989029" cy="4137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33364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25501</TotalTime>
  <Words>83</Words>
  <Application>Microsoft Office PowerPoint</Application>
  <PresentationFormat>Экран (4:3)</PresentationFormat>
  <Paragraphs>21</Paragraphs>
  <Slides>18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 слайд</dc:title>
  <dc:creator>Инга</dc:creator>
  <cp:lastModifiedBy>Admin</cp:lastModifiedBy>
  <cp:revision>368</cp:revision>
  <dcterms:created xsi:type="dcterms:W3CDTF">2016-07-26T06:17:25Z</dcterms:created>
  <dcterms:modified xsi:type="dcterms:W3CDTF">2018-07-30T09:25:16Z</dcterms:modified>
</cp:coreProperties>
</file>