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341" r:id="rId2"/>
    <p:sldId id="274" r:id="rId3"/>
    <p:sldId id="258" r:id="rId4"/>
    <p:sldId id="334" r:id="rId5"/>
    <p:sldId id="335" r:id="rId6"/>
    <p:sldId id="337" r:id="rId7"/>
    <p:sldId id="338" r:id="rId8"/>
    <p:sldId id="324" r:id="rId9"/>
    <p:sldId id="304" r:id="rId10"/>
    <p:sldId id="301" r:id="rId11"/>
    <p:sldId id="344" r:id="rId12"/>
    <p:sldId id="319" r:id="rId13"/>
    <p:sldId id="340" r:id="rId14"/>
    <p:sldId id="342" r:id="rId15"/>
    <p:sldId id="343" r:id="rId16"/>
    <p:sldId id="33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DDDD"/>
    <a:srgbClr val="D6F5F4"/>
    <a:srgbClr val="008BEC"/>
    <a:srgbClr val="B4EAFF"/>
    <a:srgbClr val="87DBE2"/>
    <a:srgbClr val="44B77B"/>
    <a:srgbClr val="054F77"/>
    <a:srgbClr val="DE0120"/>
    <a:srgbClr val="F4F8FC"/>
    <a:srgbClr val="F1F4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24" autoAdjust="0"/>
    <p:restoredTop sz="94609" autoAdjust="0"/>
  </p:normalViewPr>
  <p:slideViewPr>
    <p:cSldViewPr>
      <p:cViewPr varScale="1">
        <p:scale>
          <a:sx n="68" d="100"/>
          <a:sy n="68" d="100"/>
        </p:scale>
        <p:origin x="1728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D41F5F-5DDB-9D4D-A553-80F429F29C4D}" type="datetimeFigureOut">
              <a:rPr lang="ru-RU" smtClean="0"/>
              <a:t>30.07.2018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9BDD06-40C1-734C-ABFF-E4105E30B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8836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9BDD06-40C1-734C-ABFF-E4105E30B978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72598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9BDD06-40C1-734C-ABFF-E4105E30B978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00312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9BDD06-40C1-734C-ABFF-E4105E30B978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23259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9BDD06-40C1-734C-ABFF-E4105E30B978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9557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9BDD06-40C1-734C-ABFF-E4105E30B978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9557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9BDD06-40C1-734C-ABFF-E4105E30B978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23259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9BDD06-40C1-734C-ABFF-E4105E30B978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10950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B7E6E4-7BB9-5040-8C59-CB341F8E06B9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7783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6E3D2-17DE-4E24-852A-F8B99761CD99}" type="datetimeFigureOut">
              <a:rPr lang="ru-RU" smtClean="0"/>
              <a:pPr/>
              <a:t>30.07.2018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855A-BA13-4D5F-8611-3D7C11BCB4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1031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6E3D2-17DE-4E24-852A-F8B99761CD99}" type="datetimeFigureOut">
              <a:rPr lang="ru-RU" smtClean="0"/>
              <a:pPr/>
              <a:t>30.07.2018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855A-BA13-4D5F-8611-3D7C11BCB4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54114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6E3D2-17DE-4E24-852A-F8B99761CD99}" type="datetimeFigureOut">
              <a:rPr lang="ru-RU" smtClean="0"/>
              <a:pPr/>
              <a:t>30.07.2018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855A-BA13-4D5F-8611-3D7C11BCB4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5062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6E3D2-17DE-4E24-852A-F8B99761CD99}" type="datetimeFigureOut">
              <a:rPr lang="ru-RU" smtClean="0"/>
              <a:pPr/>
              <a:t>30.07.2018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855A-BA13-4D5F-8611-3D7C11BCB4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59916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6E3D2-17DE-4E24-852A-F8B99761CD99}" type="datetimeFigureOut">
              <a:rPr lang="ru-RU" smtClean="0"/>
              <a:pPr/>
              <a:t>30.07.2018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855A-BA13-4D5F-8611-3D7C11BCB4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32979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6E3D2-17DE-4E24-852A-F8B99761CD99}" type="datetimeFigureOut">
              <a:rPr lang="ru-RU" smtClean="0"/>
              <a:pPr/>
              <a:t>30.07.2018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855A-BA13-4D5F-8611-3D7C11BCB4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6210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8" indent="0">
              <a:buNone/>
              <a:defRPr sz="1600" b="1"/>
            </a:lvl4pPr>
            <a:lvl5pPr marL="1828757" indent="0">
              <a:buNone/>
              <a:defRPr sz="1600" b="1"/>
            </a:lvl5pPr>
            <a:lvl6pPr marL="2285946" indent="0">
              <a:buNone/>
              <a:defRPr sz="1600" b="1"/>
            </a:lvl6pPr>
            <a:lvl7pPr marL="2743135" indent="0">
              <a:buNone/>
              <a:defRPr sz="1600" b="1"/>
            </a:lvl7pPr>
            <a:lvl8pPr marL="3200324" indent="0">
              <a:buNone/>
              <a:defRPr sz="1600" b="1"/>
            </a:lvl8pPr>
            <a:lvl9pPr marL="3657514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6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8" indent="0">
              <a:buNone/>
              <a:defRPr sz="1600" b="1"/>
            </a:lvl4pPr>
            <a:lvl5pPr marL="1828757" indent="0">
              <a:buNone/>
              <a:defRPr sz="1600" b="1"/>
            </a:lvl5pPr>
            <a:lvl6pPr marL="2285946" indent="0">
              <a:buNone/>
              <a:defRPr sz="1600" b="1"/>
            </a:lvl6pPr>
            <a:lvl7pPr marL="2743135" indent="0">
              <a:buNone/>
              <a:defRPr sz="1600" b="1"/>
            </a:lvl7pPr>
            <a:lvl8pPr marL="3200324" indent="0">
              <a:buNone/>
              <a:defRPr sz="1600" b="1"/>
            </a:lvl8pPr>
            <a:lvl9pPr marL="3657514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6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6E3D2-17DE-4E24-852A-F8B99761CD99}" type="datetimeFigureOut">
              <a:rPr lang="ru-RU" smtClean="0"/>
              <a:pPr/>
              <a:t>30.07.2018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855A-BA13-4D5F-8611-3D7C11BCB4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9464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6E3D2-17DE-4E24-852A-F8B99761CD99}" type="datetimeFigureOut">
              <a:rPr lang="ru-RU" smtClean="0"/>
              <a:pPr/>
              <a:t>30.07.2018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855A-BA13-4D5F-8611-3D7C11BCB4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6422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6E3D2-17DE-4E24-852A-F8B99761CD99}" type="datetimeFigureOut">
              <a:rPr lang="ru-RU" smtClean="0"/>
              <a:pPr/>
              <a:t>30.07.2018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855A-BA13-4D5F-8611-3D7C11BCB4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3219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8" indent="0">
              <a:buNone/>
              <a:defRPr sz="900"/>
            </a:lvl4pPr>
            <a:lvl5pPr marL="1828757" indent="0">
              <a:buNone/>
              <a:defRPr sz="900"/>
            </a:lvl5pPr>
            <a:lvl6pPr marL="2285946" indent="0">
              <a:buNone/>
              <a:defRPr sz="900"/>
            </a:lvl6pPr>
            <a:lvl7pPr marL="2743135" indent="0">
              <a:buNone/>
              <a:defRPr sz="900"/>
            </a:lvl7pPr>
            <a:lvl8pPr marL="3200324" indent="0">
              <a:buNone/>
              <a:defRPr sz="900"/>
            </a:lvl8pPr>
            <a:lvl9pPr marL="3657514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6E3D2-17DE-4E24-852A-F8B99761CD99}" type="datetimeFigureOut">
              <a:rPr lang="ru-RU" smtClean="0"/>
              <a:pPr/>
              <a:t>30.07.2018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855A-BA13-4D5F-8611-3D7C11BCB4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9993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8" indent="0">
              <a:buNone/>
              <a:defRPr sz="2000"/>
            </a:lvl4pPr>
            <a:lvl5pPr marL="1828757" indent="0">
              <a:buNone/>
              <a:defRPr sz="2000"/>
            </a:lvl5pPr>
            <a:lvl6pPr marL="2285946" indent="0">
              <a:buNone/>
              <a:defRPr sz="2000"/>
            </a:lvl6pPr>
            <a:lvl7pPr marL="2743135" indent="0">
              <a:buNone/>
              <a:defRPr sz="2000"/>
            </a:lvl7pPr>
            <a:lvl8pPr marL="3200324" indent="0">
              <a:buNone/>
              <a:defRPr sz="2000"/>
            </a:lvl8pPr>
            <a:lvl9pPr marL="3657514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8" indent="0">
              <a:buNone/>
              <a:defRPr sz="900"/>
            </a:lvl4pPr>
            <a:lvl5pPr marL="1828757" indent="0">
              <a:buNone/>
              <a:defRPr sz="900"/>
            </a:lvl5pPr>
            <a:lvl6pPr marL="2285946" indent="0">
              <a:buNone/>
              <a:defRPr sz="900"/>
            </a:lvl6pPr>
            <a:lvl7pPr marL="2743135" indent="0">
              <a:buNone/>
              <a:defRPr sz="900"/>
            </a:lvl7pPr>
            <a:lvl8pPr marL="3200324" indent="0">
              <a:buNone/>
              <a:defRPr sz="900"/>
            </a:lvl8pPr>
            <a:lvl9pPr marL="3657514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6E3D2-17DE-4E24-852A-F8B99761CD99}" type="datetimeFigureOut">
              <a:rPr lang="ru-RU" smtClean="0"/>
              <a:pPr/>
              <a:t>30.07.2018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855A-BA13-4D5F-8611-3D7C11BCB4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9446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A6E3D2-17DE-4E24-852A-F8B99761CD99}" type="datetimeFigureOut">
              <a:rPr lang="ru-RU" smtClean="0"/>
              <a:pPr/>
              <a:t>30.07.2018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D1855A-BA13-4D5F-8611-3D7C11BCB4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6914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78" rtl="0" eaLnBrk="1" latinLnBrk="0" hangingPunct="1"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2" indent="-342892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3" algn="l" defTabSz="914378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3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2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51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40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9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9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8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7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5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1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Relationship Id="rId9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microsoft.com/office/2007/relationships/hdphoto" Target="../media/hdphoto3.wdp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11.png"/><Relationship Id="rId4" Type="http://schemas.openxmlformats.org/officeDocument/2006/relationships/image" Target="../media/image5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microsoft.com/office/2007/relationships/hdphoto" Target="../media/hdphoto3.wdp"/><Relationship Id="rId3" Type="http://schemas.openxmlformats.org/officeDocument/2006/relationships/image" Target="../media/image55.png"/><Relationship Id="rId7" Type="http://schemas.openxmlformats.org/officeDocument/2006/relationships/image" Target="../media/image59.jpg"/><Relationship Id="rId12" Type="http://schemas.openxmlformats.org/officeDocument/2006/relationships/image" Target="../media/image1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jpg"/><Relationship Id="rId11" Type="http://schemas.openxmlformats.org/officeDocument/2006/relationships/image" Target="../media/image63.jpeg"/><Relationship Id="rId5" Type="http://schemas.openxmlformats.org/officeDocument/2006/relationships/image" Target="../media/image57.jpg"/><Relationship Id="rId10" Type="http://schemas.openxmlformats.org/officeDocument/2006/relationships/image" Target="../media/image62.png"/><Relationship Id="rId4" Type="http://schemas.openxmlformats.org/officeDocument/2006/relationships/image" Target="../media/image56.jpg"/><Relationship Id="rId9" Type="http://schemas.openxmlformats.org/officeDocument/2006/relationships/image" Target="../media/image61.jp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4.wdp"/><Relationship Id="rId7" Type="http://schemas.openxmlformats.org/officeDocument/2006/relationships/image" Target="../media/image11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microsoft.com/office/2007/relationships/hdphoto" Target="../media/hdphoto5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png"/><Relationship Id="rId5" Type="http://schemas.microsoft.com/office/2007/relationships/hdphoto" Target="../media/hdphoto3.wdp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70.png"/><Relationship Id="rId7" Type="http://schemas.microsoft.com/office/2007/relationships/hdphoto" Target="../media/hdphoto7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png"/><Relationship Id="rId5" Type="http://schemas.microsoft.com/office/2007/relationships/hdphoto" Target="../media/hdphoto6.wdp"/><Relationship Id="rId4" Type="http://schemas.openxmlformats.org/officeDocument/2006/relationships/image" Target="../media/image71.png"/><Relationship Id="rId9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microsoft.com/office/2007/relationships/hdphoto" Target="../media/hdphoto3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microsoft.com/office/2007/relationships/hdphoto" Target="../media/hdphoto3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image" Target="../media/image11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10" Type="http://schemas.microsoft.com/office/2007/relationships/hdphoto" Target="../media/hdphoto3.wdp"/><Relationship Id="rId4" Type="http://schemas.openxmlformats.org/officeDocument/2006/relationships/image" Target="../media/image24.png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30.png"/><Relationship Id="rId12" Type="http://schemas.microsoft.com/office/2007/relationships/hdphoto" Target="../media/hdphoto3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11" Type="http://schemas.openxmlformats.org/officeDocument/2006/relationships/image" Target="../media/image11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4.png"/><Relationship Id="rId9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9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10" Type="http://schemas.microsoft.com/office/2007/relationships/hdphoto" Target="../media/hdphoto3.wdp"/><Relationship Id="rId4" Type="http://schemas.openxmlformats.org/officeDocument/2006/relationships/image" Target="../media/image38.png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microsoft.com/office/2007/relationships/hdphoto" Target="../media/hdphoto3.wdp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1670283"/>
            <a:ext cx="9144000" cy="2478797"/>
          </a:xfrm>
          <a:prstGeom prst="rect">
            <a:avLst/>
          </a:prstGeom>
          <a:solidFill>
            <a:srgbClr val="B4EA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436140"/>
            <a:ext cx="1324490" cy="76856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71800" y="6084004"/>
            <a:ext cx="37074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Экоурок для 5-8 классов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100" b="11286"/>
          <a:stretch/>
        </p:blipFill>
        <p:spPr>
          <a:xfrm>
            <a:off x="-108520" y="4787860"/>
            <a:ext cx="9144000" cy="107082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32" t="44099" b="49701"/>
          <a:stretch/>
        </p:blipFill>
        <p:spPr>
          <a:xfrm>
            <a:off x="2195735" y="5612224"/>
            <a:ext cx="5477235" cy="40906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5876" y="57510"/>
            <a:ext cx="2015208" cy="157520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42" y="-89853"/>
            <a:ext cx="2513348" cy="159753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50" t="15351" r="6688" b="45800"/>
          <a:stretch/>
        </p:blipFill>
        <p:spPr>
          <a:xfrm>
            <a:off x="2411760" y="1015621"/>
            <a:ext cx="4326396" cy="4573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065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Изображение 15" descr="Sl-sred-28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Изображение 2" descr="Sl-sred-29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185"/>
          <a:stretch/>
        </p:blipFill>
        <p:spPr>
          <a:xfrm>
            <a:off x="0" y="0"/>
            <a:ext cx="9144000" cy="1016000"/>
          </a:xfrm>
          <a:prstGeom prst="rect">
            <a:avLst/>
          </a:prstGeom>
        </p:spPr>
      </p:pic>
      <p:pic>
        <p:nvPicPr>
          <p:cNvPr id="5" name="Изображение 4" descr="Sl-sred-30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41" b="24444"/>
          <a:stretch/>
        </p:blipFill>
        <p:spPr>
          <a:xfrm>
            <a:off x="323528" y="2714724"/>
            <a:ext cx="8179428" cy="2442468"/>
          </a:xfrm>
          <a:prstGeom prst="rect">
            <a:avLst/>
          </a:prstGeom>
        </p:spPr>
      </p:pic>
      <p:pic>
        <p:nvPicPr>
          <p:cNvPr id="10" name="Изображение 9" descr="Sl-sred-28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000" b="63148"/>
          <a:stretch/>
        </p:blipFill>
        <p:spPr>
          <a:xfrm>
            <a:off x="217029" y="310727"/>
            <a:ext cx="3680742" cy="2260702"/>
          </a:xfrm>
          <a:prstGeom prst="rect">
            <a:avLst/>
          </a:prstGeom>
        </p:spPr>
      </p:pic>
      <p:pic>
        <p:nvPicPr>
          <p:cNvPr id="17" name="Изображение 16" descr="Sl-sred-31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17" b="62037"/>
          <a:stretch/>
        </p:blipFill>
        <p:spPr>
          <a:xfrm>
            <a:off x="5065776" y="314745"/>
            <a:ext cx="3851148" cy="2328866"/>
          </a:xfrm>
          <a:prstGeom prst="rect">
            <a:avLst/>
          </a:prstGeom>
        </p:spPr>
      </p:pic>
      <p:pic>
        <p:nvPicPr>
          <p:cNvPr id="18" name="Изображение 17" descr="Sl-sred-27.png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630"/>
          <a:stretch/>
        </p:blipFill>
        <p:spPr>
          <a:xfrm>
            <a:off x="482286" y="5209868"/>
            <a:ext cx="8179428" cy="1556364"/>
          </a:xfrm>
          <a:prstGeom prst="rect">
            <a:avLst/>
          </a:prstGeom>
        </p:spPr>
      </p:pic>
      <p:grpSp>
        <p:nvGrpSpPr>
          <p:cNvPr id="9" name="Группа 8"/>
          <p:cNvGrpSpPr/>
          <p:nvPr/>
        </p:nvGrpSpPr>
        <p:grpSpPr>
          <a:xfrm>
            <a:off x="7357965" y="6309321"/>
            <a:ext cx="1174475" cy="548680"/>
            <a:chOff x="7357965" y="6309321"/>
            <a:chExt cx="1174475" cy="548680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7357965" y="6309321"/>
              <a:ext cx="1174475" cy="548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2" name="Рисунок 11"/>
            <p:cNvPicPr>
              <a:picLocks noChangeAspect="1"/>
            </p:cNvPicPr>
            <p:nvPr/>
          </p:nvPicPr>
          <p:blipFill rotWithShape="1">
            <a:blip r:embed="rId8" cstate="print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20" t="23716" r="8920" b="32310"/>
            <a:stretch/>
          </p:blipFill>
          <p:spPr>
            <a:xfrm>
              <a:off x="7452320" y="6352485"/>
              <a:ext cx="989029" cy="4137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410253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Изображение 6" descr="Sl-sred-26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Изображение 5" descr="Sl-sred-27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111" b="46852"/>
          <a:stretch/>
        </p:blipFill>
        <p:spPr>
          <a:xfrm>
            <a:off x="0" y="0"/>
            <a:ext cx="3098800" cy="3644900"/>
          </a:xfrm>
          <a:prstGeom prst="rect">
            <a:avLst/>
          </a:prstGeom>
        </p:spPr>
      </p:pic>
      <p:pic>
        <p:nvPicPr>
          <p:cNvPr id="9" name="Изображение 8" descr="Sl-sred-28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4" t="18333" r="31944" b="46482"/>
          <a:stretch/>
        </p:blipFill>
        <p:spPr>
          <a:xfrm>
            <a:off x="3048000" y="1257300"/>
            <a:ext cx="3175000" cy="2413000"/>
          </a:xfrm>
          <a:prstGeom prst="rect">
            <a:avLst/>
          </a:prstGeom>
        </p:spPr>
      </p:pic>
      <p:pic>
        <p:nvPicPr>
          <p:cNvPr id="10" name="Изображение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03" y="0"/>
            <a:ext cx="9021693" cy="6766270"/>
          </a:xfrm>
          <a:prstGeom prst="rect">
            <a:avLst/>
          </a:prstGeom>
        </p:spPr>
      </p:pic>
      <p:grpSp>
        <p:nvGrpSpPr>
          <p:cNvPr id="11" name="Группа 10"/>
          <p:cNvGrpSpPr/>
          <p:nvPr/>
        </p:nvGrpSpPr>
        <p:grpSpPr>
          <a:xfrm>
            <a:off x="7357965" y="6309321"/>
            <a:ext cx="1174475" cy="548680"/>
            <a:chOff x="7357965" y="6309321"/>
            <a:chExt cx="1174475" cy="548680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7357965" y="6309321"/>
              <a:ext cx="1174475" cy="548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3" name="Рисунок 12"/>
            <p:cNvPicPr>
              <a:picLocks noChangeAspect="1"/>
            </p:cNvPicPr>
            <p:nvPr/>
          </p:nvPicPr>
          <p:blipFill rotWithShape="1">
            <a:blip r:embed="rId6" cstate="print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20" t="23716" r="8920" b="32310"/>
            <a:stretch/>
          </p:blipFill>
          <p:spPr>
            <a:xfrm>
              <a:off x="7452320" y="6352485"/>
              <a:ext cx="989029" cy="4137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131211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50" b="12412"/>
          <a:stretch/>
        </p:blipFill>
        <p:spPr>
          <a:xfrm>
            <a:off x="0" y="2204864"/>
            <a:ext cx="9144000" cy="3801956"/>
          </a:xfrm>
          <a:prstGeom prst="rect">
            <a:avLst/>
          </a:prstGeom>
        </p:spPr>
      </p:pic>
      <p:pic>
        <p:nvPicPr>
          <p:cNvPr id="4" name="Изображение 3" descr="Sl-sred-28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407"/>
          <a:stretch/>
        </p:blipFill>
        <p:spPr>
          <a:xfrm>
            <a:off x="0" y="0"/>
            <a:ext cx="9144000" cy="1892300"/>
          </a:xfrm>
          <a:prstGeom prst="rect">
            <a:avLst/>
          </a:prstGeom>
        </p:spPr>
      </p:pic>
      <p:pic>
        <p:nvPicPr>
          <p:cNvPr id="7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50" t="63650" r="17713"/>
          <a:stretch/>
        </p:blipFill>
        <p:spPr>
          <a:xfrm>
            <a:off x="7055768" y="5680"/>
            <a:ext cx="2088232" cy="2492896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7357965" y="6309321"/>
            <a:ext cx="1174475" cy="548680"/>
            <a:chOff x="7357965" y="6309321"/>
            <a:chExt cx="1174475" cy="548680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7357965" y="6309321"/>
              <a:ext cx="1174475" cy="548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" name="Рисунок 9"/>
            <p:cNvPicPr>
              <a:picLocks noChangeAspect="1"/>
            </p:cNvPicPr>
            <p:nvPr/>
          </p:nvPicPr>
          <p:blipFill rotWithShape="1">
            <a:blip r:embed="rId5" cstate="print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20" t="23716" r="8920" b="32310"/>
            <a:stretch/>
          </p:blipFill>
          <p:spPr>
            <a:xfrm>
              <a:off x="7452320" y="6352485"/>
              <a:ext cx="989029" cy="4137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48473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Изображение 32" descr="Sl-sred-28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28" y="27384"/>
            <a:ext cx="9144000" cy="6858000"/>
          </a:xfrm>
          <a:prstGeom prst="rect">
            <a:avLst/>
          </a:prstGeom>
        </p:spPr>
      </p:pic>
      <p:pic>
        <p:nvPicPr>
          <p:cNvPr id="2" name="Изображение 1" descr="Sl-sred-29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1730"/>
            <a:ext cx="9144000" cy="6858000"/>
          </a:xfrm>
          <a:prstGeom prst="rect">
            <a:avLst/>
          </a:prstGeom>
        </p:spPr>
      </p:pic>
      <p:pic>
        <p:nvPicPr>
          <p:cNvPr id="9" name="Shape 222" descr="Картинки по запросу руда завод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74748" y="1484784"/>
            <a:ext cx="2073116" cy="13734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Shape 237" descr="Картинки по запросу рубка дерева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259632" y="1484784"/>
            <a:ext cx="2160240" cy="14673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Shape 220" descr="Картинки по запросу гидрометаллургия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868144" y="1489667"/>
            <a:ext cx="2225902" cy="14320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Shape 260" descr="Картинки по запросу полив хлопка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259632" y="1484952"/>
            <a:ext cx="2160240" cy="14401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" name="Shape 240" descr="Картинки по запросу переработка древесины в целлюлозу"/>
          <p:cNvPicPr preferRelativeResize="0"/>
          <p:nvPr/>
        </p:nvPicPr>
        <p:blipFill rotWithShape="1">
          <a:blip r:embed="rId8">
            <a:alphaModFix/>
          </a:blip>
          <a:srcRect r="10537" b="39561"/>
          <a:stretch/>
        </p:blipFill>
        <p:spPr>
          <a:xfrm>
            <a:off x="5868144" y="1556792"/>
            <a:ext cx="2232248" cy="13121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" name="Shape 261" descr="Похожее изображение"/>
          <p:cNvPicPr preferRelativeResize="0"/>
          <p:nvPr/>
        </p:nvPicPr>
        <p:blipFill rotWithShape="1">
          <a:blip r:embed="rId9">
            <a:alphaModFix/>
          </a:blip>
          <a:srcRect r="11734"/>
          <a:stretch/>
        </p:blipFill>
        <p:spPr>
          <a:xfrm>
            <a:off x="5868144" y="1484952"/>
            <a:ext cx="2232248" cy="14401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7" name="Рисунок 2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50" r="65185" b="24806"/>
          <a:stretch/>
        </p:blipFill>
        <p:spPr>
          <a:xfrm>
            <a:off x="1226214" y="4288455"/>
            <a:ext cx="2098176" cy="1945606"/>
          </a:xfrm>
          <a:prstGeom prst="rect">
            <a:avLst/>
          </a:prstGeom>
        </p:spPr>
      </p:pic>
      <p:pic>
        <p:nvPicPr>
          <p:cNvPr id="28" name="Изображение 27" descr="1352114031.jp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4577877"/>
            <a:ext cx="2232248" cy="14642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9" name="Рисунок 2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21" t="32150" r="33464" b="24806"/>
          <a:stretch/>
        </p:blipFill>
        <p:spPr>
          <a:xfrm>
            <a:off x="1259632" y="4293096"/>
            <a:ext cx="2098176" cy="1945606"/>
          </a:xfrm>
          <a:prstGeom prst="rect">
            <a:avLst/>
          </a:prstGeom>
        </p:spPr>
      </p:pic>
      <p:pic>
        <p:nvPicPr>
          <p:cNvPr id="30" name="Изображение 29" descr="1352114031.jp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4581128"/>
            <a:ext cx="2232248" cy="14642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1" name="Рисунок 2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20" t="32150" r="1965" b="24806"/>
          <a:stretch/>
        </p:blipFill>
        <p:spPr>
          <a:xfrm>
            <a:off x="1259632" y="4293264"/>
            <a:ext cx="2098176" cy="1945606"/>
          </a:xfrm>
          <a:prstGeom prst="rect">
            <a:avLst/>
          </a:prstGeom>
        </p:spPr>
      </p:pic>
      <p:pic>
        <p:nvPicPr>
          <p:cNvPr id="32" name="Изображение 31" descr="1352114031.jp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4581296"/>
            <a:ext cx="2232248" cy="14642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22" name="Группа 21"/>
          <p:cNvGrpSpPr/>
          <p:nvPr/>
        </p:nvGrpSpPr>
        <p:grpSpPr>
          <a:xfrm>
            <a:off x="7357965" y="6309321"/>
            <a:ext cx="1174475" cy="548680"/>
            <a:chOff x="7357965" y="6309321"/>
            <a:chExt cx="1174475" cy="548680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7357965" y="6309321"/>
              <a:ext cx="1174475" cy="548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4" name="Рисунок 23"/>
            <p:cNvPicPr>
              <a:picLocks noChangeAspect="1"/>
            </p:cNvPicPr>
            <p:nvPr/>
          </p:nvPicPr>
          <p:blipFill rotWithShape="1">
            <a:blip r:embed="rId12" cstate="print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20" t="23716" r="8920" b="32310"/>
            <a:stretch/>
          </p:blipFill>
          <p:spPr>
            <a:xfrm>
              <a:off x="7452320" y="6352485"/>
              <a:ext cx="989029" cy="4137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901520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t="14171" r="48852" b="13967"/>
          <a:stretch/>
        </p:blipFill>
        <p:spPr>
          <a:xfrm>
            <a:off x="467544" y="1014159"/>
            <a:ext cx="5040560" cy="4791104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691680" y="754433"/>
            <a:ext cx="2160240" cy="1880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955" t="12088" r="65476" b="72290"/>
          <a:stretch/>
        </p:blipFill>
        <p:spPr>
          <a:xfrm>
            <a:off x="1564418" y="686778"/>
            <a:ext cx="2016224" cy="201622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873"/>
          <a:stretch/>
        </p:blipFill>
        <p:spPr>
          <a:xfrm>
            <a:off x="324544" y="-459432"/>
            <a:ext cx="9144000" cy="309477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009565" y="321297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21212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Китай 1207 кубических гигаметров в год</a:t>
            </a:r>
          </a:p>
          <a:p>
            <a:r>
              <a:rPr lang="ru-RU" dirty="0">
                <a:solidFill>
                  <a:srgbClr val="21212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Индии 1182 кубических гигаметров в год</a:t>
            </a:r>
          </a:p>
          <a:p>
            <a:r>
              <a:rPr lang="ru-RU" dirty="0">
                <a:solidFill>
                  <a:srgbClr val="21212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США 1053 кубических гигаметров в год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32" t="44099" b="49701"/>
          <a:stretch/>
        </p:blipFill>
        <p:spPr>
          <a:xfrm>
            <a:off x="3991309" y="2620156"/>
            <a:ext cx="5045188" cy="376796"/>
          </a:xfrm>
          <a:prstGeom prst="rect">
            <a:avLst/>
          </a:prstGeom>
        </p:spPr>
      </p:pic>
      <p:grpSp>
        <p:nvGrpSpPr>
          <p:cNvPr id="14" name="Группа 13"/>
          <p:cNvGrpSpPr/>
          <p:nvPr/>
        </p:nvGrpSpPr>
        <p:grpSpPr>
          <a:xfrm>
            <a:off x="7357965" y="6309321"/>
            <a:ext cx="1174475" cy="548680"/>
            <a:chOff x="7357965" y="6309321"/>
            <a:chExt cx="1174475" cy="548680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7357965" y="6309321"/>
              <a:ext cx="1174475" cy="548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6" name="Рисунок 15"/>
            <p:cNvPicPr>
              <a:picLocks noChangeAspect="1"/>
            </p:cNvPicPr>
            <p:nvPr/>
          </p:nvPicPr>
          <p:blipFill rotWithShape="1">
            <a:blip r:embed="rId7" cstate="print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20" t="23716" r="8920" b="32310"/>
            <a:stretch/>
          </p:blipFill>
          <p:spPr>
            <a:xfrm>
              <a:off x="7452320" y="6352485"/>
              <a:ext cx="989029" cy="413785"/>
            </a:xfrm>
            <a:prstGeom prst="rect">
              <a:avLst/>
            </a:prstGeom>
          </p:spPr>
        </p:pic>
      </p:grpSp>
      <p:sp>
        <p:nvSpPr>
          <p:cNvPr id="12" name="Прямоугольник 11"/>
          <p:cNvSpPr/>
          <p:nvPr/>
        </p:nvSpPr>
        <p:spPr>
          <a:xfrm rot="16200000">
            <a:off x="616483" y="5984840"/>
            <a:ext cx="97880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>
                <a:solidFill>
                  <a:srgbClr val="21212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Индия</a:t>
            </a:r>
          </a:p>
        </p:txBody>
      </p:sp>
      <p:sp>
        <p:nvSpPr>
          <p:cNvPr id="17" name="Прямоугольник 16"/>
          <p:cNvSpPr/>
          <p:nvPr/>
        </p:nvSpPr>
        <p:spPr>
          <a:xfrm rot="16200000">
            <a:off x="911134" y="5984840"/>
            <a:ext cx="97880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>
                <a:solidFill>
                  <a:srgbClr val="21212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Китай</a:t>
            </a:r>
          </a:p>
        </p:txBody>
      </p:sp>
      <p:sp>
        <p:nvSpPr>
          <p:cNvPr id="18" name="Прямоугольник 17"/>
          <p:cNvSpPr/>
          <p:nvPr/>
        </p:nvSpPr>
        <p:spPr>
          <a:xfrm rot="16200000">
            <a:off x="1211015" y="5984840"/>
            <a:ext cx="97880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>
                <a:solidFill>
                  <a:srgbClr val="21212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США</a:t>
            </a:r>
          </a:p>
        </p:txBody>
      </p:sp>
      <p:sp>
        <p:nvSpPr>
          <p:cNvPr id="19" name="Прямоугольник 18"/>
          <p:cNvSpPr/>
          <p:nvPr/>
        </p:nvSpPr>
        <p:spPr>
          <a:xfrm rot="16200000">
            <a:off x="1510830" y="5984840"/>
            <a:ext cx="97880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>
                <a:solidFill>
                  <a:srgbClr val="21212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Бразилия</a:t>
            </a:r>
          </a:p>
        </p:txBody>
      </p:sp>
      <p:sp>
        <p:nvSpPr>
          <p:cNvPr id="20" name="Прямоугольник 19"/>
          <p:cNvSpPr/>
          <p:nvPr/>
        </p:nvSpPr>
        <p:spPr>
          <a:xfrm rot="16200000">
            <a:off x="1798195" y="5984840"/>
            <a:ext cx="97880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>
                <a:solidFill>
                  <a:srgbClr val="21212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Индонезия</a:t>
            </a:r>
          </a:p>
        </p:txBody>
      </p:sp>
      <p:sp>
        <p:nvSpPr>
          <p:cNvPr id="21" name="Прямоугольник 20"/>
          <p:cNvSpPr/>
          <p:nvPr/>
        </p:nvSpPr>
        <p:spPr>
          <a:xfrm rot="16200000">
            <a:off x="2092646" y="5984840"/>
            <a:ext cx="97880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>
                <a:solidFill>
                  <a:srgbClr val="21212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Пакистан</a:t>
            </a:r>
          </a:p>
        </p:txBody>
      </p:sp>
      <p:sp>
        <p:nvSpPr>
          <p:cNvPr id="22" name="Прямоугольник 21"/>
          <p:cNvSpPr/>
          <p:nvPr/>
        </p:nvSpPr>
        <p:spPr>
          <a:xfrm rot="16200000">
            <a:off x="2384904" y="5984840"/>
            <a:ext cx="97880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>
                <a:solidFill>
                  <a:srgbClr val="21212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Россия</a:t>
            </a:r>
          </a:p>
        </p:txBody>
      </p:sp>
      <p:sp>
        <p:nvSpPr>
          <p:cNvPr id="23" name="Прямоугольник 22"/>
          <p:cNvSpPr/>
          <p:nvPr/>
        </p:nvSpPr>
        <p:spPr>
          <a:xfrm rot="16200000">
            <a:off x="2631125" y="5984840"/>
            <a:ext cx="97880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>
                <a:solidFill>
                  <a:srgbClr val="21212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Нигерия</a:t>
            </a:r>
          </a:p>
        </p:txBody>
      </p:sp>
      <p:sp>
        <p:nvSpPr>
          <p:cNvPr id="24" name="Прямоугольник 23"/>
          <p:cNvSpPr/>
          <p:nvPr/>
        </p:nvSpPr>
        <p:spPr>
          <a:xfrm rot="16200000">
            <a:off x="2921179" y="5984840"/>
            <a:ext cx="97880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>
                <a:solidFill>
                  <a:srgbClr val="21212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Таиланд</a:t>
            </a:r>
            <a:endParaRPr lang="ru-RU" sz="1000" dirty="0">
              <a:solidFill>
                <a:srgbClr val="21212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 rot="16200000">
            <a:off x="3167400" y="5984840"/>
            <a:ext cx="97880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>
                <a:solidFill>
                  <a:srgbClr val="21212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Мексика</a:t>
            </a:r>
          </a:p>
        </p:txBody>
      </p:sp>
    </p:spTree>
    <p:extLst>
      <p:ext uri="{BB962C8B-B14F-4D97-AF65-F5344CB8AC3E}">
        <p14:creationId xmlns:p14="http://schemas.microsoft.com/office/powerpoint/2010/main" val="9054473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50" t="63650" r="17713"/>
          <a:stretch/>
        </p:blipFill>
        <p:spPr>
          <a:xfrm>
            <a:off x="7357965" y="0"/>
            <a:ext cx="1507979" cy="18002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01" b="13251"/>
          <a:stretch/>
        </p:blipFill>
        <p:spPr>
          <a:xfrm>
            <a:off x="0" y="1628800"/>
            <a:ext cx="9144000" cy="4536504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7357965" y="6309321"/>
            <a:ext cx="1174475" cy="548680"/>
            <a:chOff x="7357965" y="6309321"/>
            <a:chExt cx="1174475" cy="548680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7357965" y="6309321"/>
              <a:ext cx="1174475" cy="548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4" cstate="print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20" t="23716" r="8920" b="32310"/>
            <a:stretch/>
          </p:blipFill>
          <p:spPr>
            <a:xfrm>
              <a:off x="7452320" y="6352485"/>
              <a:ext cx="989029" cy="413785"/>
            </a:xfrm>
            <a:prstGeom prst="rect">
              <a:avLst/>
            </a:prstGeom>
          </p:spPr>
        </p:pic>
      </p:grpSp>
      <p:pic>
        <p:nvPicPr>
          <p:cNvPr id="9" name="Изображение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32" b="81500"/>
          <a:stretch/>
        </p:blipFill>
        <p:spPr>
          <a:xfrm>
            <a:off x="-169405" y="-1"/>
            <a:ext cx="8269797" cy="1425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9030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4EAFF">
            <a:alpha val="6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Изображение 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2366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030" y="1124744"/>
            <a:ext cx="7803380" cy="502813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84741"/>
          <a:stretch/>
        </p:blipFill>
        <p:spPr>
          <a:xfrm>
            <a:off x="0" y="0"/>
            <a:ext cx="9144000" cy="1046480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7357965" y="6309321"/>
            <a:ext cx="1174475" cy="548680"/>
            <a:chOff x="7357965" y="6309321"/>
            <a:chExt cx="1174475" cy="548680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7357965" y="6309321"/>
              <a:ext cx="1174475" cy="548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Рисунок 7"/>
            <p:cNvPicPr>
              <a:picLocks noChangeAspect="1"/>
            </p:cNvPicPr>
            <p:nvPr/>
          </p:nvPicPr>
          <p:blipFill rotWithShape="1">
            <a:blip r:embed="rId8" cstate="print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20" t="23716" r="8920" b="32310"/>
            <a:stretch/>
          </p:blipFill>
          <p:spPr>
            <a:xfrm>
              <a:off x="7452320" y="6352485"/>
              <a:ext cx="989029" cy="4137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179870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alphaModFix amt="8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AutoShape 2" descr="http://www.clipartbest.com/cliparts/McL/LxG/McLLxGjEi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http://www.clipartbest.com/cliparts/McL/LxG/McLLxGjEi.sv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rgbClr val="008BE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2" t="53150" r="25976"/>
          <a:stretch/>
        </p:blipFill>
        <p:spPr>
          <a:xfrm>
            <a:off x="0" y="3645024"/>
            <a:ext cx="6516216" cy="321297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rgbClr val="008BE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00" t="51050" b="8001"/>
          <a:stretch/>
        </p:blipFill>
        <p:spPr>
          <a:xfrm>
            <a:off x="6300192" y="3501008"/>
            <a:ext cx="2843808" cy="280831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rgbClr val="008BEC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  <a14:imgEffect>
                      <a14:saturation sat="33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937" b="34250"/>
          <a:stretch/>
        </p:blipFill>
        <p:spPr>
          <a:xfrm>
            <a:off x="4932040" y="312739"/>
            <a:ext cx="4211960" cy="4509120"/>
          </a:xfrm>
          <a:prstGeom prst="rect">
            <a:avLst/>
          </a:prstGeom>
        </p:spPr>
      </p:pic>
      <p:grpSp>
        <p:nvGrpSpPr>
          <p:cNvPr id="10" name="Группа 9"/>
          <p:cNvGrpSpPr/>
          <p:nvPr/>
        </p:nvGrpSpPr>
        <p:grpSpPr>
          <a:xfrm>
            <a:off x="7357965" y="6309321"/>
            <a:ext cx="1174475" cy="548680"/>
            <a:chOff x="7357965" y="6309321"/>
            <a:chExt cx="1174475" cy="548680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7357965" y="6309321"/>
              <a:ext cx="1174475" cy="548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3" name="Рисунок 12"/>
            <p:cNvPicPr>
              <a:picLocks noChangeAspect="1"/>
            </p:cNvPicPr>
            <p:nvPr/>
          </p:nvPicPr>
          <p:blipFill rotWithShape="1">
            <a:blip r:embed="rId8" cstate="print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20" t="23716" r="8920" b="32310"/>
            <a:stretch/>
          </p:blipFill>
          <p:spPr>
            <a:xfrm>
              <a:off x="7452320" y="6352485"/>
              <a:ext cx="989029" cy="4137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976669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7092280" y="6165304"/>
            <a:ext cx="1584176" cy="692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599"/>
          <a:stretch/>
        </p:blipFill>
        <p:spPr>
          <a:xfrm>
            <a:off x="0" y="0"/>
            <a:ext cx="9144000" cy="1124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700"/>
          <a:stretch/>
        </p:blipFill>
        <p:spPr>
          <a:xfrm>
            <a:off x="323528" y="312289"/>
            <a:ext cx="8496944" cy="492608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12"/>
          <a:stretch/>
        </p:blipFill>
        <p:spPr>
          <a:xfrm>
            <a:off x="323528" y="4221088"/>
            <a:ext cx="8496944" cy="2376264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>
            <a:off x="7357965" y="6309321"/>
            <a:ext cx="1174475" cy="548680"/>
            <a:chOff x="7357965" y="6309321"/>
            <a:chExt cx="1174475" cy="548680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7357965" y="6309321"/>
              <a:ext cx="1174475" cy="548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7" name="Рисунок 16"/>
            <p:cNvPicPr>
              <a:picLocks noChangeAspect="1"/>
            </p:cNvPicPr>
            <p:nvPr/>
          </p:nvPicPr>
          <p:blipFill rotWithShape="1">
            <a:blip r:embed="rId6" cstate="print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20" t="23716" r="8920" b="32310"/>
            <a:stretch/>
          </p:blipFill>
          <p:spPr>
            <a:xfrm>
              <a:off x="7452320" y="6352485"/>
              <a:ext cx="989029" cy="4137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811643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7092280" y="6165304"/>
            <a:ext cx="1584176" cy="692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01"/>
          <a:stretch/>
        </p:blipFill>
        <p:spPr>
          <a:xfrm>
            <a:off x="0" y="0"/>
            <a:ext cx="9144000" cy="61653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01"/>
          <a:stretch/>
        </p:blipFill>
        <p:spPr>
          <a:xfrm>
            <a:off x="0" y="0"/>
            <a:ext cx="9144000" cy="602128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75" b="59450"/>
          <a:stretch/>
        </p:blipFill>
        <p:spPr>
          <a:xfrm>
            <a:off x="0" y="0"/>
            <a:ext cx="4427984" cy="278092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50" r="53150" b="36350"/>
          <a:stretch/>
        </p:blipFill>
        <p:spPr>
          <a:xfrm>
            <a:off x="0" y="2636912"/>
            <a:ext cx="4283968" cy="172819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650" r="53150"/>
          <a:stretch/>
        </p:blipFill>
        <p:spPr>
          <a:xfrm>
            <a:off x="0" y="4365104"/>
            <a:ext cx="4283968" cy="249289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25" b="59450"/>
          <a:stretch/>
        </p:blipFill>
        <p:spPr>
          <a:xfrm>
            <a:off x="5004048" y="0"/>
            <a:ext cx="4139952" cy="278092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87" t="38450" b="36350"/>
          <a:stretch/>
        </p:blipFill>
        <p:spPr>
          <a:xfrm>
            <a:off x="5220072" y="2636912"/>
            <a:ext cx="3923928" cy="172819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87" t="63651" b="10100"/>
          <a:stretch/>
        </p:blipFill>
        <p:spPr>
          <a:xfrm>
            <a:off x="5220072" y="4365104"/>
            <a:ext cx="3923928" cy="1800200"/>
          </a:xfrm>
          <a:prstGeom prst="rect">
            <a:avLst/>
          </a:prstGeom>
        </p:spPr>
      </p:pic>
      <p:grpSp>
        <p:nvGrpSpPr>
          <p:cNvPr id="20" name="Группа 19"/>
          <p:cNvGrpSpPr/>
          <p:nvPr/>
        </p:nvGrpSpPr>
        <p:grpSpPr>
          <a:xfrm>
            <a:off x="7357965" y="6309321"/>
            <a:ext cx="1174475" cy="548680"/>
            <a:chOff x="7357965" y="6309321"/>
            <a:chExt cx="1174475" cy="548680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7357965" y="6309321"/>
              <a:ext cx="1174475" cy="548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2" name="Рисунок 21"/>
            <p:cNvPicPr>
              <a:picLocks noChangeAspect="1"/>
            </p:cNvPicPr>
            <p:nvPr/>
          </p:nvPicPr>
          <p:blipFill rotWithShape="1">
            <a:blip r:embed="rId11" cstate="print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20" t="23716" r="8920" b="32310"/>
            <a:stretch/>
          </p:blipFill>
          <p:spPr>
            <a:xfrm>
              <a:off x="7452320" y="6352485"/>
              <a:ext cx="989029" cy="4137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81045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7092280" y="6165304"/>
            <a:ext cx="1584176" cy="692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69"/>
          <a:stretch/>
        </p:blipFill>
        <p:spPr>
          <a:xfrm>
            <a:off x="0" y="0"/>
            <a:ext cx="9144000" cy="655156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1"/>
          <a:stretch/>
        </p:blipFill>
        <p:spPr>
          <a:xfrm>
            <a:off x="0" y="0"/>
            <a:ext cx="9144000" cy="6525344"/>
          </a:xfrm>
          <a:prstGeom prst="rect">
            <a:avLst/>
          </a:prstGeom>
        </p:spPr>
      </p:pic>
      <p:pic>
        <p:nvPicPr>
          <p:cNvPr id="10" name="Изображение 9" descr="Sl-sred-21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16" b="6180"/>
          <a:stretch/>
        </p:blipFill>
        <p:spPr>
          <a:xfrm>
            <a:off x="0" y="3284984"/>
            <a:ext cx="9144000" cy="3106897"/>
          </a:xfrm>
          <a:prstGeom prst="rect">
            <a:avLst/>
          </a:prstGeom>
        </p:spPr>
      </p:pic>
      <p:pic>
        <p:nvPicPr>
          <p:cNvPr id="12" name="Изображение 11" descr="Sl-sredd-21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33" b="18483"/>
          <a:stretch/>
        </p:blipFill>
        <p:spPr>
          <a:xfrm>
            <a:off x="0" y="3211858"/>
            <a:ext cx="9144000" cy="235116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50" b="41600"/>
          <a:stretch/>
        </p:blipFill>
        <p:spPr>
          <a:xfrm>
            <a:off x="0" y="2060848"/>
            <a:ext cx="9144000" cy="194421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25" t="37400" r="8263" b="4851"/>
          <a:stretch/>
        </p:blipFill>
        <p:spPr>
          <a:xfrm>
            <a:off x="3275856" y="2564904"/>
            <a:ext cx="5112568" cy="3960440"/>
          </a:xfrm>
          <a:prstGeom prst="rect">
            <a:avLst/>
          </a:prstGeom>
        </p:spPr>
      </p:pic>
      <p:grpSp>
        <p:nvGrpSpPr>
          <p:cNvPr id="13" name="Группа 12"/>
          <p:cNvGrpSpPr/>
          <p:nvPr/>
        </p:nvGrpSpPr>
        <p:grpSpPr>
          <a:xfrm>
            <a:off x="7357965" y="6309321"/>
            <a:ext cx="1174475" cy="548680"/>
            <a:chOff x="7357965" y="6309321"/>
            <a:chExt cx="1174475" cy="548680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7357965" y="6309321"/>
              <a:ext cx="1174475" cy="548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5" name="Рисунок 14"/>
            <p:cNvPicPr>
              <a:picLocks noChangeAspect="1"/>
            </p:cNvPicPr>
            <p:nvPr/>
          </p:nvPicPr>
          <p:blipFill rotWithShape="1">
            <a:blip r:embed="rId9" cstate="print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20" t="23716" r="8920" b="32310"/>
            <a:stretch/>
          </p:blipFill>
          <p:spPr>
            <a:xfrm>
              <a:off x="7452320" y="6352485"/>
              <a:ext cx="989029" cy="4137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957645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7092280" y="6165304"/>
            <a:ext cx="1584176" cy="692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43"/>
          <a:stretch/>
        </p:blipFill>
        <p:spPr>
          <a:xfrm>
            <a:off x="0" y="0"/>
            <a:ext cx="9144000" cy="667675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43"/>
          <a:stretch/>
        </p:blipFill>
        <p:spPr>
          <a:xfrm>
            <a:off x="0" y="0"/>
            <a:ext cx="9144000" cy="6676752"/>
          </a:xfrm>
          <a:prstGeom prst="rect">
            <a:avLst/>
          </a:prstGeom>
        </p:spPr>
      </p:pic>
      <p:pic>
        <p:nvPicPr>
          <p:cNvPr id="7" name="Изображение 6" descr="Sl-sredd-21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43"/>
          <a:stretch/>
        </p:blipFill>
        <p:spPr>
          <a:xfrm>
            <a:off x="0" y="0"/>
            <a:ext cx="9144000" cy="6676752"/>
          </a:xfrm>
          <a:prstGeom prst="rect">
            <a:avLst/>
          </a:prstGeom>
        </p:spPr>
      </p:pic>
      <p:pic>
        <p:nvPicPr>
          <p:cNvPr id="9" name="Изображение 8" descr="Sl-sred-21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85" b="17778"/>
          <a:stretch/>
        </p:blipFill>
        <p:spPr>
          <a:xfrm>
            <a:off x="0" y="3098800"/>
            <a:ext cx="9144000" cy="2540000"/>
          </a:xfrm>
          <a:prstGeom prst="rect">
            <a:avLst/>
          </a:prstGeom>
        </p:spPr>
      </p:pic>
      <p:pic>
        <p:nvPicPr>
          <p:cNvPr id="13" name="Изображение 12" descr="Sl-sred-24.png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93" b="2643"/>
          <a:stretch/>
        </p:blipFill>
        <p:spPr>
          <a:xfrm>
            <a:off x="0" y="3263900"/>
            <a:ext cx="9144000" cy="341285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25" t="37401" b="2642"/>
          <a:stretch/>
        </p:blipFill>
        <p:spPr>
          <a:xfrm>
            <a:off x="3275856" y="2564904"/>
            <a:ext cx="5868144" cy="411184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50" b="41600"/>
          <a:stretch/>
        </p:blipFill>
        <p:spPr>
          <a:xfrm>
            <a:off x="0" y="2060848"/>
            <a:ext cx="9144000" cy="1944216"/>
          </a:xfrm>
          <a:prstGeom prst="rect">
            <a:avLst/>
          </a:prstGeom>
        </p:spPr>
      </p:pic>
      <p:pic>
        <p:nvPicPr>
          <p:cNvPr id="14" name="Изображение 13" descr="Sl-sred-25.png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56" b="2642"/>
          <a:stretch/>
        </p:blipFill>
        <p:spPr>
          <a:xfrm>
            <a:off x="0" y="3467100"/>
            <a:ext cx="9144000" cy="3209652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>
            <a:off x="7357965" y="6309321"/>
            <a:ext cx="1174475" cy="548680"/>
            <a:chOff x="7357965" y="6309321"/>
            <a:chExt cx="1174475" cy="548680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7357965" y="6309321"/>
              <a:ext cx="1174475" cy="548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6" name="Рисунок 15"/>
            <p:cNvPicPr>
              <a:picLocks noChangeAspect="1"/>
            </p:cNvPicPr>
            <p:nvPr/>
          </p:nvPicPr>
          <p:blipFill rotWithShape="1">
            <a:blip r:embed="rId11" cstate="print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20" t="23716" r="8920" b="32310"/>
            <a:stretch/>
          </p:blipFill>
          <p:spPr>
            <a:xfrm>
              <a:off x="7452320" y="6352485"/>
              <a:ext cx="989029" cy="4137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257992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Изображение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Изображение 2" descr="Sl-sred-2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092280" y="6165304"/>
            <a:ext cx="1584176" cy="692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Изображение 3" descr="Sl-sred-27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44" b="56482"/>
          <a:stretch/>
        </p:blipFill>
        <p:spPr>
          <a:xfrm>
            <a:off x="0" y="1196752"/>
            <a:ext cx="9144000" cy="1651000"/>
          </a:xfrm>
          <a:prstGeom prst="rect">
            <a:avLst/>
          </a:prstGeom>
        </p:spPr>
      </p:pic>
      <p:pic>
        <p:nvPicPr>
          <p:cNvPr id="7" name="Изображение 6" descr="Sl-sred-26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" t="44445" r="-140" b="29815"/>
          <a:stretch/>
        </p:blipFill>
        <p:spPr>
          <a:xfrm>
            <a:off x="12824" y="2788196"/>
            <a:ext cx="9144000" cy="1765300"/>
          </a:xfrm>
          <a:prstGeom prst="rect">
            <a:avLst/>
          </a:prstGeom>
        </p:spPr>
      </p:pic>
      <p:pic>
        <p:nvPicPr>
          <p:cNvPr id="9" name="Изображение 8" descr="Sl-sred-25.png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74" b="5926"/>
          <a:stretch/>
        </p:blipFill>
        <p:spPr>
          <a:xfrm>
            <a:off x="0" y="4372372"/>
            <a:ext cx="9144000" cy="1714500"/>
          </a:xfrm>
          <a:prstGeom prst="rect">
            <a:avLst/>
          </a:prstGeom>
        </p:spPr>
      </p:pic>
      <p:grpSp>
        <p:nvGrpSpPr>
          <p:cNvPr id="10" name="Группа 9"/>
          <p:cNvGrpSpPr/>
          <p:nvPr/>
        </p:nvGrpSpPr>
        <p:grpSpPr>
          <a:xfrm>
            <a:off x="7357965" y="6309321"/>
            <a:ext cx="1174475" cy="548680"/>
            <a:chOff x="7357965" y="6309321"/>
            <a:chExt cx="1174475" cy="548680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7357965" y="6309321"/>
              <a:ext cx="1174475" cy="548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3" name="Рисунок 12"/>
            <p:cNvPicPr>
              <a:picLocks noChangeAspect="1"/>
            </p:cNvPicPr>
            <p:nvPr/>
          </p:nvPicPr>
          <p:blipFill rotWithShape="1">
            <a:blip r:embed="rId8" cstate="print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20" t="23716" r="8920" b="32310"/>
            <a:stretch/>
          </p:blipFill>
          <p:spPr>
            <a:xfrm>
              <a:off x="7452320" y="6352485"/>
              <a:ext cx="989029" cy="4137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91315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600"/>
          <a:stretch/>
        </p:blipFill>
        <p:spPr>
          <a:xfrm>
            <a:off x="0" y="0"/>
            <a:ext cx="3419872" cy="6858000"/>
          </a:xfrm>
          <a:prstGeom prst="rect">
            <a:avLst/>
          </a:prstGeom>
        </p:spPr>
      </p:pic>
      <p:pic>
        <p:nvPicPr>
          <p:cNvPr id="6" name="Изображение 5" descr="Sl-sred-06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889"/>
          <a:stretch/>
        </p:blipFill>
        <p:spPr>
          <a:xfrm>
            <a:off x="0" y="0"/>
            <a:ext cx="9144000" cy="2133600"/>
          </a:xfrm>
          <a:prstGeom prst="rect">
            <a:avLst/>
          </a:prstGeom>
        </p:spPr>
      </p:pic>
      <p:pic>
        <p:nvPicPr>
          <p:cNvPr id="9" name="Изображение 8" descr="Sl-sred-27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148" b="27222"/>
          <a:stretch/>
        </p:blipFill>
        <p:spPr>
          <a:xfrm>
            <a:off x="0" y="3584972"/>
            <a:ext cx="9144000" cy="1346200"/>
          </a:xfrm>
          <a:prstGeom prst="rect">
            <a:avLst/>
          </a:prstGeom>
        </p:spPr>
      </p:pic>
      <p:pic>
        <p:nvPicPr>
          <p:cNvPr id="11" name="Изображение 10" descr="Sl-sred-28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926"/>
          <a:stretch/>
        </p:blipFill>
        <p:spPr>
          <a:xfrm>
            <a:off x="0" y="4804172"/>
            <a:ext cx="9144000" cy="1993900"/>
          </a:xfrm>
          <a:prstGeom prst="rect">
            <a:avLst/>
          </a:prstGeom>
        </p:spPr>
      </p:pic>
      <p:pic>
        <p:nvPicPr>
          <p:cNvPr id="12" name="Изображение 11" descr="aa-06.png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148" b="64815"/>
          <a:stretch/>
        </p:blipFill>
        <p:spPr>
          <a:xfrm>
            <a:off x="0" y="1930400"/>
            <a:ext cx="9144000" cy="482600"/>
          </a:xfrm>
          <a:prstGeom prst="rect">
            <a:avLst/>
          </a:prstGeom>
        </p:spPr>
      </p:pic>
      <p:pic>
        <p:nvPicPr>
          <p:cNvPr id="13" name="Изображение 12" descr="Sl-sred-26.png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74" b="45926"/>
          <a:stretch/>
        </p:blipFill>
        <p:spPr>
          <a:xfrm>
            <a:off x="0" y="2276872"/>
            <a:ext cx="9144000" cy="1371600"/>
          </a:xfrm>
          <a:prstGeom prst="rect">
            <a:avLst/>
          </a:prstGeom>
        </p:spPr>
      </p:pic>
      <p:grpSp>
        <p:nvGrpSpPr>
          <p:cNvPr id="10" name="Группа 9"/>
          <p:cNvGrpSpPr/>
          <p:nvPr/>
        </p:nvGrpSpPr>
        <p:grpSpPr>
          <a:xfrm>
            <a:off x="7357965" y="6309321"/>
            <a:ext cx="1174475" cy="548680"/>
            <a:chOff x="7357965" y="6309321"/>
            <a:chExt cx="1174475" cy="548680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7357965" y="6309321"/>
              <a:ext cx="1174475" cy="548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5" name="Рисунок 14"/>
            <p:cNvPicPr>
              <a:picLocks noChangeAspect="1"/>
            </p:cNvPicPr>
            <p:nvPr/>
          </p:nvPicPr>
          <p:blipFill rotWithShape="1">
            <a:blip r:embed="rId9" cstate="print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20" t="23716" r="8920" b="32310"/>
            <a:stretch/>
          </p:blipFill>
          <p:spPr>
            <a:xfrm>
              <a:off x="7452320" y="6352485"/>
              <a:ext cx="989029" cy="4137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022531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Изображение 6" descr="Sl-sred-26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Изображение 5" descr="Sl-sred-27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111" b="46852"/>
          <a:stretch/>
        </p:blipFill>
        <p:spPr>
          <a:xfrm>
            <a:off x="0" y="0"/>
            <a:ext cx="3098800" cy="3644900"/>
          </a:xfrm>
          <a:prstGeom prst="rect">
            <a:avLst/>
          </a:prstGeom>
        </p:spPr>
      </p:pic>
      <p:pic>
        <p:nvPicPr>
          <p:cNvPr id="9" name="Изображение 8" descr="Sl-sred-28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4" t="18333" r="31944" b="46482"/>
          <a:stretch/>
        </p:blipFill>
        <p:spPr>
          <a:xfrm>
            <a:off x="3048000" y="1257300"/>
            <a:ext cx="3175000" cy="2413000"/>
          </a:xfrm>
          <a:prstGeom prst="rect">
            <a:avLst/>
          </a:prstGeom>
        </p:spPr>
      </p:pic>
      <p:pic>
        <p:nvPicPr>
          <p:cNvPr id="10" name="Изображение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03" y="0"/>
            <a:ext cx="9021693" cy="6766270"/>
          </a:xfrm>
          <a:prstGeom prst="rect">
            <a:avLst/>
          </a:prstGeom>
        </p:spPr>
      </p:pic>
      <p:grpSp>
        <p:nvGrpSpPr>
          <p:cNvPr id="11" name="Группа 10"/>
          <p:cNvGrpSpPr/>
          <p:nvPr/>
        </p:nvGrpSpPr>
        <p:grpSpPr>
          <a:xfrm>
            <a:off x="7357965" y="6309321"/>
            <a:ext cx="1174475" cy="548680"/>
            <a:chOff x="7357965" y="6309321"/>
            <a:chExt cx="1174475" cy="548680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7357965" y="6309321"/>
              <a:ext cx="1174475" cy="548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3" name="Рисунок 12"/>
            <p:cNvPicPr>
              <a:picLocks noChangeAspect="1"/>
            </p:cNvPicPr>
            <p:nvPr/>
          </p:nvPicPr>
          <p:blipFill rotWithShape="1">
            <a:blip r:embed="rId6" cstate="print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20" t="23716" r="8920" b="32310"/>
            <a:stretch/>
          </p:blipFill>
          <p:spPr>
            <a:xfrm>
              <a:off x="7452320" y="6352485"/>
              <a:ext cx="989029" cy="4137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238131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32615</TotalTime>
  <Words>40</Words>
  <Application>Microsoft Office PowerPoint</Application>
  <PresentationFormat>Экран (4:3)</PresentationFormat>
  <Paragraphs>22</Paragraphs>
  <Slides>16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Титульный слайд</dc:title>
  <dc:creator>Инга</dc:creator>
  <cp:lastModifiedBy>Admin</cp:lastModifiedBy>
  <cp:revision>388</cp:revision>
  <dcterms:created xsi:type="dcterms:W3CDTF">2016-07-26T06:17:25Z</dcterms:created>
  <dcterms:modified xsi:type="dcterms:W3CDTF">2018-07-30T09:30:32Z</dcterms:modified>
</cp:coreProperties>
</file>